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5E55-534D-4A5D-944E-D3DD6E4B5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0E8F6-047F-4403-AE93-A3137387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4138-E79F-4295-A29A-C3CD7FAB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BC6-B223-4696-8C66-075B2B7EAE16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793A-9EE5-4644-9031-DC71C520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0EDC-D517-4FAD-BC8B-46B97A0B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1-2364-471F-A8CD-48AA07A35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1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50ED-93A3-415F-8041-869E2744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E9B14-2522-4376-A85E-DBFFE62A9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6C8C-88DF-4DDA-BB04-0AB6BD99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BC6-B223-4696-8C66-075B2B7EAE16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7837-345F-4C21-B76F-D4F4B60E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3E00-F3E4-4C87-998B-4744E158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1-2364-471F-A8CD-48AA07A35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5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863F8-E469-4EF0-800C-3542DDC8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801F3-2262-40FC-BFD8-B55B4A544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8DB33-DB61-46EA-80C3-C2C7F1FB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BC6-B223-4696-8C66-075B2B7EAE16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0019-37A9-4E7D-8009-7FB8C8D5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CB86-606D-4BB7-B673-3D6AC34F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1-2364-471F-A8CD-48AA07A35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75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B8F9-685F-4F24-8E72-E4D2351C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1BB0-34EC-47A3-9970-FF59E378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C611-AA55-4720-B292-7320BF33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BC6-B223-4696-8C66-075B2B7EAE16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CE70-2F69-4704-923A-66C3C62F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D879-4618-40BD-A649-530DEB4F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1-2364-471F-A8CD-48AA07A35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9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9E36-6D68-4F8B-89D9-087A8791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EE72-2CC9-440A-888D-AE481364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B198-67E3-4922-8FA1-2BADD0EB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BC6-B223-4696-8C66-075B2B7EAE16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2CE4-7247-4C43-BD2A-4654D9FA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27DA2-9127-4584-87D2-8C4CE79C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1-2364-471F-A8CD-48AA07A35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2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6E88-9C28-4E03-BF03-DE69E083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8A96-BAEF-4394-97CE-658ABC259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B527E-4D59-4F6A-99D2-ADA3BD0AC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74C7-8771-43F1-BD50-55A58D07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BC6-B223-4696-8C66-075B2B7EAE16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6CE87-5531-413E-AA79-80A2E4E1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2D82-08C4-4BB6-B976-D41E808A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1-2364-471F-A8CD-48AA07A35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8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17F3-038D-4279-A11B-87327544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C3951-B8A0-444D-A6F2-EE68133D9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12EC-C253-40F9-90F1-8B11DD307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1AC93-E396-491F-84B6-B0DB93C67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5D8A-C322-49CD-B347-18142B76C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F87B5-66B3-4866-A84E-1114AF57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BC6-B223-4696-8C66-075B2B7EAE16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B6302-5583-4463-B5AD-5BD25606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DB646-0D34-4B75-A2E0-A035E48C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1-2364-471F-A8CD-48AA07A35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4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AB13-3C84-453B-B4A0-3ACE2BBC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60E08-993F-448B-95E9-B032F68C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BC6-B223-4696-8C66-075B2B7EAE16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01048-B8BC-44DD-B745-AF77CCF5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058E1-5835-4D55-892C-DE23BF4D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1-2364-471F-A8CD-48AA07A35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2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5A0ED-395E-4547-AC0E-FCB3B34E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BC6-B223-4696-8C66-075B2B7EAE16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F6B5A-CC4B-4A9F-849A-4965CE16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774FE-EEF3-4EBD-87C6-40AF155B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1-2364-471F-A8CD-48AA07A35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9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65B9-7345-4F4E-B039-B7582C25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5D9A-6463-41B5-A887-6D5A2E40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C2A5C-414A-4C36-9CDB-DF88A564C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962B-1095-4C80-8560-94005E5A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BC6-B223-4696-8C66-075B2B7EAE16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14F63-FE0C-43B5-A76D-3D9FEFFD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924A7-9B9D-4852-916D-954E7800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1-2364-471F-A8CD-48AA07A35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79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F3CA-0E71-45D4-A8A9-EC07AE07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F4899-5EF3-4C34-B433-3D9D488E5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3C68-0E6E-40A7-BC00-7374D1C0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7EF0-DFFD-4CCD-96BC-19D89694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BC6-B223-4696-8C66-075B2B7EAE16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4EB8F-84F3-454E-832A-BDE74A76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64D3D-AC3D-463E-87A0-2710C87C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1-2364-471F-A8CD-48AA07A35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0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71B8D-9A36-4E52-82FB-1D3B5FEF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94C9C-DCAF-4B30-AF75-7A4F4B873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41F6E-1291-4A9A-A67A-B8863343A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BBC6-B223-4696-8C66-075B2B7EAE16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A057-2884-414B-AC39-5B4CBAEFB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892FF-0970-4B60-9FB9-605B7D373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2CC1-2364-471F-A8CD-48AA07A35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B290F4-E4C8-4330-A009-0649E5A01C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10F60-31F5-44C9-8A18-6E281B7648CB}"/>
              </a:ext>
            </a:extLst>
          </p:cNvPr>
          <p:cNvSpPr txBox="1"/>
          <p:nvPr/>
        </p:nvSpPr>
        <p:spPr>
          <a:xfrm>
            <a:off x="1606302" y="89972"/>
            <a:ext cx="2221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The frog in this game could be manipulated by using “W”, “A”, “S” and “D” on your key board. 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You could press space to pause game during playing.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C1E98-42D3-45B0-9257-81B8F064F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0" y="1439441"/>
            <a:ext cx="1244422" cy="44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B5349-CD48-40EF-B186-FFB51D067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" y="217248"/>
            <a:ext cx="1251694" cy="8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0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2789D8-4673-4CCC-B026-809D23ACB55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F41BC-E0EE-42B2-A3E2-23CC4838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4" y="213244"/>
            <a:ext cx="959826" cy="650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F9823-C8C3-47B7-847D-EDA40829D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0" y="1426836"/>
            <a:ext cx="1309172" cy="423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2ECE96-4569-482F-B1C6-F2A05DC49865}"/>
              </a:ext>
            </a:extLst>
          </p:cNvPr>
          <p:cNvSpPr txBox="1"/>
          <p:nvPr/>
        </p:nvSpPr>
        <p:spPr>
          <a:xfrm>
            <a:off x="1445454" y="22949"/>
            <a:ext cx="1912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Cars: 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One kind of moving obstacle, could move fast.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B5D1C-6A80-41A2-AB46-7940C25E9119}"/>
              </a:ext>
            </a:extLst>
          </p:cNvPr>
          <p:cNvSpPr txBox="1"/>
          <p:nvPr/>
        </p:nvSpPr>
        <p:spPr>
          <a:xfrm>
            <a:off x="1445453" y="1100167"/>
            <a:ext cx="2161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Trucks: 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One kind of moving obstacle, always moves slowly.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62ADE-C5E2-49B9-9A3E-F5BC20B0B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4" y="2183229"/>
            <a:ext cx="1270688" cy="8581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87A286-C936-4873-A223-34437FD0A48C}"/>
              </a:ext>
            </a:extLst>
          </p:cNvPr>
          <p:cNvSpPr txBox="1"/>
          <p:nvPr/>
        </p:nvSpPr>
        <p:spPr>
          <a:xfrm>
            <a:off x="1445453" y="2177385"/>
            <a:ext cx="2161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Snake: 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Another kind of moving obstacle, only appears </a:t>
            </a:r>
            <a:r>
              <a:rPr lang="en-GB" sz="1600" dirty="0">
                <a:solidFill>
                  <a:srgbClr val="FF0000"/>
                </a:solidFill>
              </a:rPr>
              <a:t>in middle lane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83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54D309-423A-4025-B9E2-149935709A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E0002-6B6C-4A34-BBEA-B8E1759C2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9" y="492561"/>
            <a:ext cx="1232388" cy="308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53799-5C18-4F1F-A6A3-5179AA840748}"/>
              </a:ext>
            </a:extLst>
          </p:cNvPr>
          <p:cNvSpPr txBox="1"/>
          <p:nvPr/>
        </p:nvSpPr>
        <p:spPr>
          <a:xfrm>
            <a:off x="1731145" y="89378"/>
            <a:ext cx="2224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Logs: 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A reliable platform to help you cross the river.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E50896-B304-42FA-9D76-BF8CAAF7A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8" y="1249928"/>
            <a:ext cx="1087090" cy="4181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0C9BE9-F631-472C-B215-0FC289D5B4A2}"/>
              </a:ext>
            </a:extLst>
          </p:cNvPr>
          <p:cNvSpPr txBox="1"/>
          <p:nvPr/>
        </p:nvSpPr>
        <p:spPr>
          <a:xfrm>
            <a:off x="1731144" y="920375"/>
            <a:ext cx="2224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Turtles: 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Another platform to help you cross the river, could be </a:t>
            </a:r>
            <a:r>
              <a:rPr lang="en-GB" sz="1600" dirty="0">
                <a:solidFill>
                  <a:srgbClr val="FF0000"/>
                </a:solidFill>
              </a:rPr>
              <a:t>unreliable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1771E-63CF-40F1-BE1D-A2F895CEE6F0}"/>
              </a:ext>
            </a:extLst>
          </p:cNvPr>
          <p:cNvSpPr txBox="1"/>
          <p:nvPr/>
        </p:nvSpPr>
        <p:spPr>
          <a:xfrm>
            <a:off x="1731143" y="1997593"/>
            <a:ext cx="222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Crocodile: 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Another platform to help you cross the river, dangerous when its </a:t>
            </a:r>
            <a:r>
              <a:rPr lang="en-GB" sz="1600" dirty="0">
                <a:solidFill>
                  <a:srgbClr val="FF0000"/>
                </a:solidFill>
              </a:rPr>
              <a:t>month is open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222AC-8E30-4AB9-B99E-46CF2AED8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9" y="2435443"/>
            <a:ext cx="129558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8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B7B57-8E22-442B-8D3D-749D3097A04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18DDDB-4A6F-456E-A1D3-240FD05F3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0" y="1411576"/>
            <a:ext cx="442193" cy="4421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8A2088-53F0-42D5-9879-08614261A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8" y="175886"/>
            <a:ext cx="442193" cy="4421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AF2940-9F6C-4C6B-9042-E9F49A74F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0" y="2109949"/>
            <a:ext cx="421518" cy="4560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AC1D63-09B3-4D54-8643-A4AE3D44F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0" y="793964"/>
            <a:ext cx="428428" cy="4284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265E5C-856C-47B6-8CE6-BE471D51341E}"/>
              </a:ext>
            </a:extLst>
          </p:cNvPr>
          <p:cNvSpPr txBox="1"/>
          <p:nvPr/>
        </p:nvSpPr>
        <p:spPr>
          <a:xfrm>
            <a:off x="949568" y="175886"/>
            <a:ext cx="20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Bug destination:</a:t>
            </a:r>
          </a:p>
          <a:p>
            <a:r>
              <a:rPr lang="en-GB" sz="1600" dirty="0">
                <a:solidFill>
                  <a:schemeClr val="bg1"/>
                </a:solidFill>
              </a:rPr>
              <a:t>Reach to get bonus.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9B1EE-645D-43D2-9458-89DF7CD57F00}"/>
              </a:ext>
            </a:extLst>
          </p:cNvPr>
          <p:cNvSpPr txBox="1"/>
          <p:nvPr/>
        </p:nvSpPr>
        <p:spPr>
          <a:xfrm>
            <a:off x="930594" y="758086"/>
            <a:ext cx="20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Empty destination:</a:t>
            </a:r>
          </a:p>
          <a:p>
            <a:r>
              <a:rPr lang="en-GB" sz="1600" dirty="0">
                <a:solidFill>
                  <a:schemeClr val="bg1"/>
                </a:solidFill>
              </a:rPr>
              <a:t>Normal destination.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CD20D-15B5-4565-A020-C62E65E3D3C3}"/>
              </a:ext>
            </a:extLst>
          </p:cNvPr>
          <p:cNvSpPr txBox="1"/>
          <p:nvPr/>
        </p:nvSpPr>
        <p:spPr>
          <a:xfrm>
            <a:off x="930594" y="1340286"/>
            <a:ext cx="2233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Crocodile destination:</a:t>
            </a:r>
          </a:p>
          <a:p>
            <a:r>
              <a:rPr lang="en-GB" sz="1600" dirty="0">
                <a:solidFill>
                  <a:schemeClr val="bg1"/>
                </a:solidFill>
              </a:rPr>
              <a:t>Could kill your frog.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76B4C4-5E36-43E7-8DBF-A44C539B760C}"/>
              </a:ext>
            </a:extLst>
          </p:cNvPr>
          <p:cNvSpPr txBox="1"/>
          <p:nvPr/>
        </p:nvSpPr>
        <p:spPr>
          <a:xfrm>
            <a:off x="949568" y="1922486"/>
            <a:ext cx="214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Occupied destination:</a:t>
            </a:r>
          </a:p>
          <a:p>
            <a:r>
              <a:rPr lang="en-GB" sz="1600" dirty="0">
                <a:solidFill>
                  <a:schemeClr val="bg1"/>
                </a:solidFill>
              </a:rPr>
              <a:t>Could never be reached again.</a:t>
            </a:r>
          </a:p>
        </p:txBody>
      </p:sp>
    </p:spTree>
    <p:extLst>
      <p:ext uri="{BB962C8B-B14F-4D97-AF65-F5344CB8AC3E}">
        <p14:creationId xmlns:p14="http://schemas.microsoft.com/office/powerpoint/2010/main" val="406814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Kejia WU</dc:creator>
  <cp:lastModifiedBy>Kejia WU</cp:lastModifiedBy>
  <cp:revision>27</cp:revision>
  <dcterms:created xsi:type="dcterms:W3CDTF">2019-12-01T23:00:22Z</dcterms:created>
  <dcterms:modified xsi:type="dcterms:W3CDTF">2019-12-13T21:48:23Z</dcterms:modified>
</cp:coreProperties>
</file>