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F40F8-642B-4984-9112-3DD42C98F44B}" v="2" dt="2019-12-06T14:49:08.841"/>
    <p1510:client id="{5C3631C3-315E-441D-A2CD-02271087EB8B}" v="16" dt="2019-10-21T20:33:15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Orrill" userId="S::psylo@nottingham.ac.uk::cc63f528-b22b-44ee-8aeb-c0814af40013" providerId="AD" clId="Web-{125F40F8-642B-4984-9112-3DD42C98F44B}"/>
    <pc:docChg chg="modSld">
      <pc:chgData name="Liam Orrill" userId="S::psylo@nottingham.ac.uk::cc63f528-b22b-44ee-8aeb-c0814af40013" providerId="AD" clId="Web-{125F40F8-642B-4984-9112-3DD42C98F44B}" dt="2019-12-06T14:49:08.810" v="1" actId="1076"/>
      <pc:docMkLst>
        <pc:docMk/>
      </pc:docMkLst>
      <pc:sldChg chg="modSp">
        <pc:chgData name="Liam Orrill" userId="S::psylo@nottingham.ac.uk::cc63f528-b22b-44ee-8aeb-c0814af40013" providerId="AD" clId="Web-{125F40F8-642B-4984-9112-3DD42C98F44B}" dt="2019-12-06T14:49:08.810" v="1" actId="1076"/>
        <pc:sldMkLst>
          <pc:docMk/>
          <pc:sldMk cId="149006361" sldId="259"/>
        </pc:sldMkLst>
        <pc:picChg chg="mod">
          <ac:chgData name="Liam Orrill" userId="S::psylo@nottingham.ac.uk::cc63f528-b22b-44ee-8aeb-c0814af40013" providerId="AD" clId="Web-{125F40F8-642B-4984-9112-3DD42C98F44B}" dt="2019-12-06T14:49:08.810" v="1" actId="1076"/>
          <ac:picMkLst>
            <pc:docMk/>
            <pc:sldMk cId="149006361" sldId="259"/>
            <ac:picMk id="5" creationId="{306D8F70-2024-4188-ACEB-F2A708F626B0}"/>
          </ac:picMkLst>
        </pc:picChg>
      </pc:sldChg>
    </pc:docChg>
  </pc:docChgLst>
  <pc:docChgLst>
    <pc:chgData name="Liam Orrill" userId="S::psylo@nottingham.ac.uk::cc63f528-b22b-44ee-8aeb-c0814af40013" providerId="AD" clId="Web-{5C3631C3-315E-441D-A2CD-02271087EB8B}"/>
    <pc:docChg chg="modSld">
      <pc:chgData name="Liam Orrill" userId="S::psylo@nottingham.ac.uk::cc63f528-b22b-44ee-8aeb-c0814af40013" providerId="AD" clId="Web-{5C3631C3-315E-441D-A2CD-02271087EB8B}" dt="2019-10-21T20:33:12.984" v="17" actId="1076"/>
      <pc:docMkLst>
        <pc:docMk/>
      </pc:docMkLst>
      <pc:sldChg chg="addSp delSp modSp">
        <pc:chgData name="Liam Orrill" userId="S::psylo@nottingham.ac.uk::cc63f528-b22b-44ee-8aeb-c0814af40013" providerId="AD" clId="Web-{5C3631C3-315E-441D-A2CD-02271087EB8B}" dt="2019-10-21T20:33:12.984" v="17" actId="1076"/>
        <pc:sldMkLst>
          <pc:docMk/>
          <pc:sldMk cId="717615148" sldId="258"/>
        </pc:sldMkLst>
        <pc:picChg chg="add mod">
          <ac:chgData name="Liam Orrill" userId="S::psylo@nottingham.ac.uk::cc63f528-b22b-44ee-8aeb-c0814af40013" providerId="AD" clId="Web-{5C3631C3-315E-441D-A2CD-02271087EB8B}" dt="2019-10-21T20:32:31.515" v="8" actId="1076"/>
          <ac:picMkLst>
            <pc:docMk/>
            <pc:sldMk cId="717615148" sldId="258"/>
            <ac:picMk id="3" creationId="{CDD9BB93-8ABB-43D8-B93E-AA417C8D0C1C}"/>
          </ac:picMkLst>
        </pc:picChg>
        <pc:picChg chg="add del mod">
          <ac:chgData name="Liam Orrill" userId="S::psylo@nottingham.ac.uk::cc63f528-b22b-44ee-8aeb-c0814af40013" providerId="AD" clId="Web-{5C3631C3-315E-441D-A2CD-02271087EB8B}" dt="2019-10-21T20:33:12.984" v="17" actId="1076"/>
          <ac:picMkLst>
            <pc:docMk/>
            <pc:sldMk cId="717615148" sldId="258"/>
            <ac:picMk id="11" creationId="{64B15A28-D8B7-4D43-93F8-4894562C9DEE}"/>
          </ac:picMkLst>
        </pc:picChg>
        <pc:picChg chg="del">
          <ac:chgData name="Liam Orrill" userId="S::psylo@nottingham.ac.uk::cc63f528-b22b-44ee-8aeb-c0814af40013" providerId="AD" clId="Web-{5C3631C3-315E-441D-A2CD-02271087EB8B}" dt="2019-10-21T20:32:45.422" v="9"/>
          <ac:picMkLst>
            <pc:docMk/>
            <pc:sldMk cId="717615148" sldId="258"/>
            <ac:picMk id="20" creationId="{FF785200-BEFC-417D-9172-DDD20F9BF654}"/>
          </ac:picMkLst>
        </pc:picChg>
        <pc:picChg chg="del">
          <ac:chgData name="Liam Orrill" userId="S::psylo@nottingham.ac.uk::cc63f528-b22b-44ee-8aeb-c0814af40013" providerId="AD" clId="Web-{5C3631C3-315E-441D-A2CD-02271087EB8B}" dt="2019-10-21T20:32:28.281" v="7"/>
          <ac:picMkLst>
            <pc:docMk/>
            <pc:sldMk cId="717615148" sldId="258"/>
            <ac:picMk id="21" creationId="{C52A5C9F-7064-4449-882F-F7FCEECEF2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2048A-0FA7-4BA0-A595-0B0D772D2A55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DADE2-BC1B-4D62-9041-DEC773BF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2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slide would be what we’re going to talk about in this pitch – should take about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DADE2-BC1B-4D62-9041-DEC773BF7D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8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slide explains everyone’s role in the project and what their skills are. It should also take 1 minute</a:t>
            </a:r>
          </a:p>
          <a:p>
            <a:r>
              <a:rPr lang="en-GB">
                <a:cs typeface="Calibri"/>
              </a:rPr>
              <a:t>We should use the same layout as Kobe and Leo's </a:t>
            </a:r>
            <a:r>
              <a:rPr lang="en-GB" err="1">
                <a:cs typeface="Calibri"/>
              </a:rPr>
              <a:t>galaxian</a:t>
            </a:r>
            <a:r>
              <a:rPr lang="en-GB">
                <a:cs typeface="Calibri"/>
              </a:rPr>
              <a:t> team slide and have a picture for each team member – this means that we don't need everyone to introduce themselves and waste time</a:t>
            </a:r>
            <a:endParaRPr lang="en-GB"/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DADE2-BC1B-4D62-9041-DEC773BF7D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3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DADE2-BC1B-4D62-9041-DEC773BF7D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2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7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5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6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C8706-D0B3-4218-8305-544F25CA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35 Pitch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3AAF9-CF71-4B87-8049-FCCA5ABF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7676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Engineers Rostering</a:t>
            </a:r>
            <a:r>
              <a:rPr lang="en-GB">
                <a:solidFill>
                  <a:srgbClr val="FFFFFF"/>
                </a:solidFill>
                <a:latin typeface="Abadi"/>
              </a:rPr>
              <a:t> </a:t>
            </a:r>
            <a:endParaRPr lang="en-GB" sz="8000">
              <a:solidFill>
                <a:srgbClr val="FFFFFF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336788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EF60-2EBF-4502-A750-E2C256F9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8D90-FE1A-40FD-ACCA-4CDDA039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974" y="1838017"/>
            <a:ext cx="6413229" cy="396797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latin typeface="Arial"/>
                <a:cs typeface="Arial"/>
              </a:rPr>
              <a:t>Team introduction</a:t>
            </a:r>
            <a:endParaRPr lang="en-US" b="1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1600">
                <a:latin typeface="Arial"/>
                <a:cs typeface="Arial"/>
              </a:rPr>
              <a:t>     </a:t>
            </a:r>
            <a:r>
              <a:rPr lang="en-GB" sz="1800">
                <a:latin typeface="Arial"/>
                <a:cs typeface="Arial"/>
              </a:rPr>
              <a:t>   Members' team roles allocation.</a:t>
            </a: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b="1">
                <a:latin typeface="Arial"/>
                <a:cs typeface="Arial"/>
              </a:rPr>
              <a:t>Proposed approach</a:t>
            </a:r>
          </a:p>
          <a:p>
            <a:pPr marL="0" indent="0">
              <a:buNone/>
            </a:pPr>
            <a:r>
              <a:rPr lang="en-GB" sz="1600">
                <a:latin typeface="Arial"/>
                <a:ea typeface="宋体"/>
                <a:cs typeface="Arial"/>
              </a:rPr>
              <a:t>        How to develop this project, front-end and back-end.</a:t>
            </a:r>
            <a:endParaRPr lang="en-GB" sz="1600">
              <a:cs typeface="Calibri"/>
            </a:endParaRPr>
          </a:p>
          <a:p>
            <a:pPr marL="0" indent="0">
              <a:buNone/>
            </a:pPr>
            <a:r>
              <a:rPr lang="en-GB" altLang="zh-CN" b="1">
                <a:latin typeface="Arial"/>
                <a:ea typeface="宋体"/>
                <a:cs typeface="Arial"/>
              </a:rPr>
              <a:t>Technical Analysis</a:t>
            </a:r>
          </a:p>
          <a:p>
            <a:pPr marL="0" indent="0">
              <a:buNone/>
            </a:pPr>
            <a:r>
              <a:rPr lang="en-GB" altLang="zh-CN" sz="1600">
                <a:latin typeface="Arial"/>
                <a:ea typeface="宋体"/>
                <a:cs typeface="Arial"/>
              </a:rPr>
              <a:t>    </a:t>
            </a:r>
            <a:r>
              <a:rPr lang="en-GB" altLang="zh-CN" sz="1800">
                <a:latin typeface="Arial"/>
                <a:ea typeface="宋体"/>
                <a:cs typeface="Arial"/>
              </a:rPr>
              <a:t>    </a:t>
            </a:r>
            <a:r>
              <a:rPr lang="en-GB" altLang="zh-CN" sz="1600">
                <a:latin typeface="Arial"/>
                <a:ea typeface="宋体"/>
                <a:cs typeface="Arial"/>
              </a:rPr>
              <a:t>Specific problems and solutions, technique points of developing.</a:t>
            </a:r>
          </a:p>
          <a:p>
            <a:pPr marL="0" indent="0">
              <a:buNone/>
            </a:pPr>
            <a:r>
              <a:rPr lang="en-GB" b="1">
                <a:latin typeface="Arial"/>
                <a:cs typeface="Arial"/>
              </a:rPr>
              <a:t>Team skills</a:t>
            </a:r>
          </a:p>
          <a:p>
            <a:pPr marL="0" indent="0">
              <a:buNone/>
            </a:pPr>
            <a:r>
              <a:rPr lang="en-GB" sz="1800">
                <a:latin typeface="Arial"/>
                <a:cs typeface="Arial"/>
              </a:rPr>
              <a:t>        </a:t>
            </a:r>
            <a:r>
              <a:rPr lang="en-GB" sz="1600">
                <a:latin typeface="Arial"/>
                <a:cs typeface="Arial"/>
              </a:rPr>
              <a:t>Our strengths, relevant skills and experiences.</a:t>
            </a:r>
          </a:p>
          <a:p>
            <a:pPr marL="0" indent="0">
              <a:buNone/>
            </a:pPr>
            <a:r>
              <a:rPr lang="en-GB" b="1">
                <a:latin typeface="Arial"/>
                <a:cs typeface="Arial"/>
              </a:rPr>
              <a:t>Summary</a:t>
            </a:r>
            <a:endParaRPr lang="en-GB" sz="2400">
              <a:latin typeface="Arial"/>
              <a:cs typeface="Arial"/>
            </a:endParaRP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>
              <a:buFont typeface="Calibri Light" panose="020F0302020204030204"/>
              <a:buAutoNum type="arabicPeriod"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09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1349-F580-492A-8AD7-120A207D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>
                <a:latin typeface="Arial" panose="020B0604020202020204" pitchFamily="34" charset="0"/>
                <a:cs typeface="Arial" panose="020B0604020202020204" pitchFamily="34" charset="0"/>
              </a:rPr>
              <a:t>Team roles</a:t>
            </a:r>
            <a:endParaRPr lang="en-GB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D528F-61F9-4A40-B474-EEE89191F661}"/>
              </a:ext>
            </a:extLst>
          </p:cNvPr>
          <p:cNvSpPr txBox="1"/>
          <p:nvPr/>
        </p:nvSpPr>
        <p:spPr>
          <a:xfrm>
            <a:off x="8160843" y="38669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Liam Orrill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E21A9-9228-4099-A13E-063A9BA8DDC3}"/>
              </a:ext>
            </a:extLst>
          </p:cNvPr>
          <p:cNvSpPr txBox="1"/>
          <p:nvPr/>
        </p:nvSpPr>
        <p:spPr>
          <a:xfrm>
            <a:off x="3462930" y="232423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err="1">
                <a:latin typeface="Arial" panose="020B0604020202020204" pitchFamily="34" charset="0"/>
                <a:cs typeface="Arial" panose="020B0604020202020204" pitchFamily="34" charset="0"/>
              </a:rPr>
              <a:t>Kejia</a:t>
            </a:r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</a:rPr>
              <a:t> Wu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Team Leader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5BF6D-B506-4926-8413-5588F9370798}"/>
              </a:ext>
            </a:extLst>
          </p:cNvPr>
          <p:cNvSpPr txBox="1"/>
          <p:nvPr/>
        </p:nvSpPr>
        <p:spPr>
          <a:xfrm>
            <a:off x="8160843" y="53681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err="1">
                <a:latin typeface="Arial" panose="020B0604020202020204" pitchFamily="34" charset="0"/>
                <a:cs typeface="Arial" panose="020B0604020202020204" pitchFamily="34" charset="0"/>
              </a:rPr>
              <a:t>Tasnuva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Tajin</a:t>
            </a:r>
            <a:endParaRPr lang="en-GB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260B7-F7C4-4773-90F6-D5696AF8D01A}"/>
              </a:ext>
            </a:extLst>
          </p:cNvPr>
          <p:cNvSpPr txBox="1"/>
          <p:nvPr/>
        </p:nvSpPr>
        <p:spPr>
          <a:xfrm>
            <a:off x="8160843" y="244551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err="1">
                <a:latin typeface="Arial" panose="020B0604020202020204" pitchFamily="34" charset="0"/>
                <a:cs typeface="Arial" panose="020B0604020202020204" pitchFamily="34" charset="0"/>
              </a:rPr>
              <a:t>Xuanhao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1779A-9339-4140-886D-4E2B37ACCA75}"/>
              </a:ext>
            </a:extLst>
          </p:cNvPr>
          <p:cNvSpPr txBox="1"/>
          <p:nvPr/>
        </p:nvSpPr>
        <p:spPr>
          <a:xfrm>
            <a:off x="3462930" y="3703887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Nicole </a:t>
            </a:r>
            <a:r>
              <a:rPr lang="en-GB" sz="2000" b="1" err="1">
                <a:latin typeface="Arial" panose="020B0604020202020204" pitchFamily="34" charset="0"/>
                <a:cs typeface="Arial" panose="020B0604020202020204" pitchFamily="34" charset="0"/>
              </a:rPr>
              <a:t>Millinship</a:t>
            </a:r>
            <a:endParaRPr lang="en-GB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Team Administrator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E5B3A-25E4-448C-877C-C467116755CF}"/>
              </a:ext>
            </a:extLst>
          </p:cNvPr>
          <p:cNvSpPr txBox="1"/>
          <p:nvPr/>
        </p:nvSpPr>
        <p:spPr>
          <a:xfrm>
            <a:off x="3462930" y="5229622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err="1">
                <a:latin typeface="Arial" panose="020B0604020202020204" pitchFamily="34" charset="0"/>
                <a:cs typeface="Arial" panose="020B0604020202020204" pitchFamily="34" charset="0"/>
              </a:rPr>
              <a:t>Gurjyot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 Kaur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Git Master</a:t>
            </a:r>
          </a:p>
        </p:txBody>
      </p:sp>
      <p:pic>
        <p:nvPicPr>
          <p:cNvPr id="19" name="图片 19" descr="穿着红色衣服戴着眼镜的人&#10;&#10;描述已自动生成">
            <a:extLst>
              <a:ext uri="{FF2B5EF4-FFF2-40B4-BE49-F238E27FC236}">
                <a16:creationId xmlns:a16="http://schemas.microsoft.com/office/drawing/2014/main" id="{D9FA214E-98E0-4ED1-BE25-00B4A588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04" y="2048463"/>
            <a:ext cx="1015496" cy="1245259"/>
          </a:xfrm>
          <a:prstGeom prst="rect">
            <a:avLst/>
          </a:prstGeom>
        </p:spPr>
      </p:pic>
      <p:pic>
        <p:nvPicPr>
          <p:cNvPr id="22" name="图片 12" descr="男人戴着眼镜看着前面&#10;&#10;描述已自动生成">
            <a:extLst>
              <a:ext uri="{FF2B5EF4-FFF2-40B4-BE49-F238E27FC236}">
                <a16:creationId xmlns:a16="http://schemas.microsoft.com/office/drawing/2014/main" id="{CE88ECD6-6666-4439-BDC3-DF23D2DD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3" y="2006328"/>
            <a:ext cx="1016727" cy="1247715"/>
          </a:xfrm>
          <a:prstGeom prst="rect">
            <a:avLst/>
          </a:prstGeom>
        </p:spPr>
      </p:pic>
      <p:pic>
        <p:nvPicPr>
          <p:cNvPr id="23" name="图片 21" descr="穿着黑色衣服的男孩&#10;&#10;描述已自动生成">
            <a:extLst>
              <a:ext uri="{FF2B5EF4-FFF2-40B4-BE49-F238E27FC236}">
                <a16:creationId xmlns:a16="http://schemas.microsoft.com/office/drawing/2014/main" id="{DE9ED899-BB3C-426C-B4AC-85BD7AE4E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642" y="3429000"/>
            <a:ext cx="1028431" cy="1247715"/>
          </a:xfrm>
          <a:prstGeom prst="rect">
            <a:avLst/>
          </a:prstGeom>
        </p:spPr>
      </p:pic>
      <p:pic>
        <p:nvPicPr>
          <p:cNvPr id="24" name="图片 9" descr="黑色头发的人&#10;&#10;描述已自动生成">
            <a:extLst>
              <a:ext uri="{FF2B5EF4-FFF2-40B4-BE49-F238E27FC236}">
                <a16:creationId xmlns:a16="http://schemas.microsoft.com/office/drawing/2014/main" id="{8E4D988E-01A6-4276-A21E-45C3D4AAC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577" y="4906456"/>
            <a:ext cx="1015496" cy="1295253"/>
          </a:xfrm>
          <a:prstGeom prst="rect">
            <a:avLst/>
          </a:prstGeom>
        </p:spPr>
      </p:pic>
      <p:pic>
        <p:nvPicPr>
          <p:cNvPr id="3" name="Picture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CDD9BB93-8ABB-43D8-B93E-AA417C8D0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597" y="4907170"/>
            <a:ext cx="1050873" cy="1290874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B15A28-D8B7-4D43-93F8-4894562C9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0530" y="3388636"/>
            <a:ext cx="1295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2DA60-EFE5-4BAF-B19A-140523DA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Autofit/>
          </a:bodyPr>
          <a:lstStyle/>
          <a:p>
            <a:r>
              <a:rPr lang="en-GB" sz="540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Proposed approach</a:t>
            </a:r>
            <a:endParaRPr lang="en-GB" sz="5400" b="0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cxnSp>
        <p:nvCxnSpPr>
          <p:cNvPr id="23" name="Straight Connector 2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0E4B-B614-47B2-8F77-D249719D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720649"/>
            <a:ext cx="4123213" cy="2534575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Splitting project into 3 stages:</a:t>
            </a:r>
          </a:p>
          <a:p>
            <a:pPr marL="0" indent="0">
              <a:buNone/>
            </a:pPr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540" lvl="1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Rostering System and UI's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540" lvl="1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Creating the email system</a:t>
            </a:r>
          </a:p>
          <a:p>
            <a:pPr marL="383540" lvl="1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Implementing AI methods to improve the system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06D8F70-2024-4188-ACEB-F2A708F6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6" y="1237857"/>
            <a:ext cx="7252569" cy="4079569"/>
          </a:xfrm>
          <a:prstGeom prst="rect">
            <a:avLst/>
          </a:prstGeom>
        </p:spPr>
      </p:pic>
      <p:pic>
        <p:nvPicPr>
          <p:cNvPr id="7" name="Picture 7" descr="A picture containing screenshot, drawing&#10;&#10;Description generated with very high confidence">
            <a:extLst>
              <a:ext uri="{FF2B5EF4-FFF2-40B4-BE49-F238E27FC236}">
                <a16:creationId xmlns:a16="http://schemas.microsoft.com/office/drawing/2014/main" id="{8DAF85E7-A559-4856-A1D8-0E1CB398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94828" y="1237857"/>
            <a:ext cx="7252569" cy="4079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CB3E6E-37FB-4726-954E-DEBB4D0CAA35}"/>
              </a:ext>
            </a:extLst>
          </p:cNvPr>
          <p:cNvSpPr txBox="1"/>
          <p:nvPr/>
        </p:nvSpPr>
        <p:spPr>
          <a:xfrm>
            <a:off x="-5328185" y="5507784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Employee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5E248-A008-4947-9510-51C402A9CF3F}"/>
              </a:ext>
            </a:extLst>
          </p:cNvPr>
          <p:cNvSpPr txBox="1"/>
          <p:nvPr/>
        </p:nvSpPr>
        <p:spPr>
          <a:xfrm>
            <a:off x="2984391" y="5507784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Administrator Interface</a:t>
            </a:r>
          </a:p>
        </p:txBody>
      </p:sp>
    </p:spTree>
    <p:extLst>
      <p:ext uri="{BB962C8B-B14F-4D97-AF65-F5344CB8AC3E}">
        <p14:creationId xmlns:p14="http://schemas.microsoft.com/office/powerpoint/2010/main" val="149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67318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59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69141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7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67292 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4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-0.69127 -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F6A7-CFA5-4C0B-B418-870BB7D9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sz="5400">
                <a:latin typeface="Arial" panose="020B0604020202020204" pitchFamily="34" charset="0"/>
                <a:cs typeface="Arial" panose="020B0604020202020204" pitchFamily="34" charset="0"/>
              </a:rPr>
              <a:t>Technical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39B2-B958-402F-88A3-803E86F5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4" y="1923332"/>
            <a:ext cx="4478080" cy="3761547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GB" sz="2800">
                <a:latin typeface="Arial"/>
                <a:cs typeface="Arial"/>
              </a:rPr>
              <a:t>Languages:</a:t>
            </a:r>
            <a:endParaRPr 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>
                <a:latin typeface="Arial"/>
                <a:cs typeface="Arial"/>
              </a:rPr>
              <a:t>	</a:t>
            </a:r>
            <a:r>
              <a:rPr lang="en-GB" sz="1800">
                <a:latin typeface="Arial"/>
                <a:cs typeface="Arial"/>
              </a:rPr>
              <a:t>PHP, JavaScript, SQL (MySQL)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800">
                <a:latin typeface="Arial"/>
                <a:cs typeface="Arial"/>
              </a:rPr>
              <a:t>Designing:</a:t>
            </a:r>
            <a:endParaRPr 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>
                <a:latin typeface="Arial"/>
                <a:cs typeface="Arial"/>
              </a:rPr>
              <a:t>	HTML5, CSS3</a:t>
            </a:r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800">
                <a:latin typeface="Arial"/>
                <a:cs typeface="Arial"/>
              </a:rPr>
              <a:t>Email Protocols:</a:t>
            </a:r>
            <a:endParaRPr 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>
                <a:latin typeface="Arial"/>
                <a:cs typeface="Arial"/>
              </a:rPr>
              <a:t>	SMTP (On PHP) </a:t>
            </a:r>
            <a:r>
              <a:rPr lang="en-US" sz="1800">
                <a:latin typeface="Arial"/>
                <a:cs typeface="Arial"/>
              </a:rPr>
              <a:t>(IMAP?)</a:t>
            </a:r>
            <a:endParaRPr lang="en-GB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800">
                <a:latin typeface="Arial"/>
                <a:cs typeface="Arial"/>
              </a:rPr>
              <a:t>AI Methods:</a:t>
            </a:r>
          </a:p>
          <a:p>
            <a:pPr marL="0" indent="0">
              <a:buNone/>
            </a:pPr>
            <a:r>
              <a:rPr lang="en-GB" sz="1800">
                <a:latin typeface="Arial"/>
                <a:cs typeface="Arial"/>
              </a:rPr>
              <a:t>	Heuristic search</a:t>
            </a:r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A person with collar shirt&#10;&#10;Description generated with high confidence">
            <a:extLst>
              <a:ext uri="{FF2B5EF4-FFF2-40B4-BE49-F238E27FC236}">
                <a16:creationId xmlns:a16="http://schemas.microsoft.com/office/drawing/2014/main" id="{1ED8686F-B6D0-4F0B-A4A9-D89AA939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44" y="3659800"/>
            <a:ext cx="3893388" cy="2025079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5948ECF1-1D69-4558-8AEE-ED93F405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33" y="2103006"/>
            <a:ext cx="2064707" cy="1116217"/>
          </a:xfrm>
          <a:prstGeom prst="rect">
            <a:avLst/>
          </a:prstGeom>
        </p:spPr>
      </p:pic>
      <p:pic>
        <p:nvPicPr>
          <p:cNvPr id="8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F1E7A50-7AD1-4E11-B996-3634FF737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770" y="2052214"/>
            <a:ext cx="1177447" cy="11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5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677D-004D-4341-BCC1-9E9768CB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Team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9A0-4877-432D-B402-8603B55D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541" y="1997140"/>
            <a:ext cx="6697250" cy="426777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Technical Skills</a:t>
            </a:r>
          </a:p>
          <a:p>
            <a:pPr marL="486410" lvl="1" indent="-285750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Have experience in developing websites</a:t>
            </a:r>
          </a:p>
          <a:p>
            <a:pPr marL="486410" lvl="1" indent="-285750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Have learned Java at university in the last year</a:t>
            </a:r>
          </a:p>
          <a:p>
            <a:pPr marL="486410" lvl="1" indent="-285750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Applied AI methods previously and know heuristics search</a:t>
            </a:r>
          </a:p>
          <a:p>
            <a:pPr marL="486410" lvl="1" indent="-285750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Learned about HCI concepts and how to apply them</a:t>
            </a:r>
          </a:p>
          <a:p>
            <a:pPr marL="200660" lvl="1" indent="0">
              <a:buNone/>
            </a:pPr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Team work</a:t>
            </a:r>
          </a:p>
          <a:p>
            <a:pPr marL="383540"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Tajin works in IT service</a:t>
            </a:r>
          </a:p>
          <a:p>
            <a:pPr marL="383540"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Liam plays in university sports team</a:t>
            </a:r>
          </a:p>
          <a:p>
            <a:pPr marL="383540" lvl="1"/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Keija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Gurjyot</a:t>
            </a:r>
            <a:r>
              <a:rPr lang="en-GB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have business working experience</a:t>
            </a:r>
          </a:p>
          <a:p>
            <a:pPr marL="383540"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Strong experience in agile</a:t>
            </a:r>
            <a:endParaRPr lang="en-GB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83540" lvl="1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A group of people sitting at a desk&#10;&#10;Description generated with very high confidence">
            <a:extLst>
              <a:ext uri="{FF2B5EF4-FFF2-40B4-BE49-F238E27FC236}">
                <a16:creationId xmlns:a16="http://schemas.microsoft.com/office/drawing/2014/main" id="{4E33BE67-15C0-41F6-975B-044CC710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09" y="3937095"/>
            <a:ext cx="3162276" cy="2034856"/>
          </a:xfrm>
          <a:prstGeom prst="rect">
            <a:avLst/>
          </a:prstGeom>
        </p:spPr>
      </p:pic>
      <p:pic>
        <p:nvPicPr>
          <p:cNvPr id="7" name="图片 10">
            <a:extLst>
              <a:ext uri="{FF2B5EF4-FFF2-40B4-BE49-F238E27FC236}">
                <a16:creationId xmlns:a16="http://schemas.microsoft.com/office/drawing/2014/main" id="{94F17AE7-3928-42E1-8A0C-8EE583951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310" y="2167904"/>
            <a:ext cx="3162277" cy="15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C412-1D08-4AF4-9178-8E2658AD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D3F2-F66C-4BD0-ACC3-1CBC67CB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06844" cy="313463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    Our team proposed to create this project using PHP, JavaScript (Java considered)</a:t>
            </a:r>
          </a:p>
          <a:p>
            <a:pPr marL="0" indent="0">
              <a:buClr>
                <a:schemeClr val="tx1"/>
              </a:buClr>
              <a:buNone/>
            </a:pPr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    Created clear strategy to implement website HCI and functions</a:t>
            </a:r>
          </a:p>
          <a:p>
            <a:pPr marL="0" indent="0">
              <a:buClr>
                <a:schemeClr val="tx1"/>
              </a:buClr>
              <a:buNone/>
            </a:pPr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    Experience with creating web applications and functional websites</a:t>
            </a:r>
          </a:p>
          <a:p>
            <a:pPr marL="0" indent="0">
              <a:buClr>
                <a:schemeClr val="tx1"/>
              </a:buClr>
              <a:buNone/>
            </a:pPr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    Have good understanding of DevOps and agile development method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4E95C2-7ABD-469E-B4BF-789DBAEBA310}"/>
              </a:ext>
            </a:extLst>
          </p:cNvPr>
          <p:cNvSpPr txBox="1">
            <a:spLocks/>
          </p:cNvSpPr>
          <p:nvPr/>
        </p:nvSpPr>
        <p:spPr>
          <a:xfrm>
            <a:off x="964115" y="5264459"/>
            <a:ext cx="10058400" cy="914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90216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5C80E7FA3CA46BD9DD8771E72BDC3" ma:contentTypeVersion="2" ma:contentTypeDescription="Create a new document." ma:contentTypeScope="" ma:versionID="4f2e59ce3cbceb3b87e9f3564a9cdb89">
  <xsd:schema xmlns:xsd="http://www.w3.org/2001/XMLSchema" xmlns:xs="http://www.w3.org/2001/XMLSchema" xmlns:p="http://schemas.microsoft.com/office/2006/metadata/properties" xmlns:ns2="7ea5e715-b4d9-4274-849e-67d19ed21427" targetNamespace="http://schemas.microsoft.com/office/2006/metadata/properties" ma:root="true" ma:fieldsID="cfbbbcc3c0ac3ebd65e829148f17fc07" ns2:_="">
    <xsd:import namespace="7ea5e715-b4d9-4274-849e-67d19ed214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a5e715-b4d9-4274-849e-67d19ed214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3E957C-7FC4-4CDE-8301-934D7AE17A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a5e715-b4d9-4274-849e-67d19ed21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0755A7-BF9F-4A98-B0A8-1D1153D367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53081-81F6-4299-A313-D1FAF6B54DE6}">
  <ds:schemaRefs>
    <ds:schemaRef ds:uri="7ea5e715-b4d9-4274-849e-67d19ed214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Application>Microsoft Office PowerPoint</Application>
  <PresentationFormat>Widescreen</PresentationFormat>
  <Slides>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Support Engineers Rostering </vt:lpstr>
      <vt:lpstr>Outline</vt:lpstr>
      <vt:lpstr>Team roles</vt:lpstr>
      <vt:lpstr>Proposed approach</vt:lpstr>
      <vt:lpstr>Technical analysis</vt:lpstr>
      <vt:lpstr>Team Skills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Engineers Rostering</dc:title>
  <dc:creator>Nicole Millinship</dc:creator>
  <cp:revision>3</cp:revision>
  <dcterms:created xsi:type="dcterms:W3CDTF">2019-10-16T10:07:42Z</dcterms:created>
  <dcterms:modified xsi:type="dcterms:W3CDTF">2019-12-06T14:49:11Z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0x01010063B5C80E7FA3CA46BD9DD8771E72BDC3</vt:lpwstr>
  </property>
</Properties>
</file>