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2048A-0FA7-4BA0-A595-0B0D772D2A5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DADE2-BC1B-4D62-9041-DEC773BF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2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slide would be what we’re going to talk about in this pitch – should take about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DADE2-BC1B-4D62-9041-DEC773BF7D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8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slide explains everyone’s role in the project and what their skills are. It should also take 1 minute</a:t>
            </a:r>
          </a:p>
          <a:p>
            <a:r>
              <a:rPr lang="en-GB">
                <a:cs typeface="Calibri"/>
              </a:rPr>
              <a:t>We should use the same layout as Kobe and Leo's </a:t>
            </a:r>
            <a:r>
              <a:rPr lang="en-GB" err="1">
                <a:cs typeface="Calibri"/>
              </a:rPr>
              <a:t>galaxian</a:t>
            </a:r>
            <a:r>
              <a:rPr lang="en-GB">
                <a:cs typeface="Calibri"/>
              </a:rPr>
              <a:t> team slide and have a picture for each team member – this means that we don't need everyone to introduce themselves and waste time</a:t>
            </a:r>
            <a:endParaRPr lang="en-GB"/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DADE2-BC1B-4D62-9041-DEC773BF7D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7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5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6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8706-D0B3-4218-8305-544F25CA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35 Pitch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3AAF9-CF71-4B87-8049-FCCA5ABF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7676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Engineers Rostering</a:t>
            </a:r>
            <a:r>
              <a:rPr lang="en-GB">
                <a:solidFill>
                  <a:srgbClr val="FFFFFF"/>
                </a:solidFill>
                <a:latin typeface="Abadi"/>
              </a:rPr>
              <a:t> </a:t>
            </a:r>
            <a:endParaRPr lang="en-GB" sz="8000">
              <a:solidFill>
                <a:srgbClr val="FFFFFF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336788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EF60-2EBF-4502-A750-E2C256F9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8D90-FE1A-40FD-ACCA-4CDDA039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132" y="1838017"/>
            <a:ext cx="6724696" cy="4828492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/>
                <a:cs typeface="Arial"/>
              </a:rPr>
              <a:t>Team introduction</a:t>
            </a:r>
            <a:endParaRPr lang="en-US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1600" dirty="0">
                <a:latin typeface="Arial"/>
                <a:cs typeface="Arial"/>
              </a:rPr>
              <a:t>     </a:t>
            </a:r>
            <a:r>
              <a:rPr lang="en-GB" sz="1800" dirty="0">
                <a:latin typeface="Arial"/>
                <a:cs typeface="Arial"/>
              </a:rPr>
              <a:t>   Members' team roles allocation.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b="1" dirty="0">
                <a:latin typeface="Arial"/>
                <a:cs typeface="Arial"/>
              </a:rPr>
              <a:t>Proposed approach</a:t>
            </a:r>
          </a:p>
          <a:p>
            <a:pPr marL="0" indent="0">
              <a:buNone/>
            </a:pPr>
            <a:r>
              <a:rPr lang="en-GB" sz="1600" dirty="0">
                <a:latin typeface="Arial"/>
                <a:ea typeface="宋体"/>
                <a:cs typeface="Arial"/>
              </a:rPr>
              <a:t>        How to develop this project, front-end and back-end.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altLang="zh-CN" b="1" dirty="0">
                <a:latin typeface="Arial"/>
                <a:ea typeface="宋体"/>
                <a:cs typeface="Arial"/>
              </a:rPr>
              <a:t>Technical Analysis</a:t>
            </a:r>
          </a:p>
          <a:p>
            <a:pPr marL="0" indent="0">
              <a:buNone/>
            </a:pPr>
            <a:r>
              <a:rPr lang="en-GB" altLang="zh-CN" sz="1600" dirty="0">
                <a:latin typeface="Arial"/>
                <a:ea typeface="宋体"/>
                <a:cs typeface="Arial"/>
              </a:rPr>
              <a:t>    </a:t>
            </a:r>
            <a:r>
              <a:rPr lang="en-GB" altLang="zh-CN" sz="1800" dirty="0">
                <a:latin typeface="Arial"/>
                <a:ea typeface="宋体"/>
                <a:cs typeface="Arial"/>
              </a:rPr>
              <a:t>    </a:t>
            </a:r>
            <a:r>
              <a:rPr lang="en-GB" altLang="zh-CN" sz="1600" dirty="0">
                <a:latin typeface="Arial"/>
                <a:ea typeface="宋体"/>
                <a:cs typeface="Arial"/>
              </a:rPr>
              <a:t>Specific problems and solutions, technique point of developing.</a:t>
            </a:r>
          </a:p>
          <a:p>
            <a:pPr marL="0" indent="0">
              <a:buNone/>
            </a:pPr>
            <a:r>
              <a:rPr lang="en-GB" b="1" dirty="0">
                <a:latin typeface="Arial"/>
                <a:cs typeface="Arial"/>
              </a:rPr>
              <a:t>Team skills</a:t>
            </a:r>
          </a:p>
          <a:p>
            <a:pPr marL="0" indent="0">
              <a:buNone/>
            </a:pPr>
            <a:r>
              <a:rPr lang="en-GB" sz="1800" dirty="0">
                <a:latin typeface="Arial"/>
                <a:cs typeface="Arial"/>
              </a:rPr>
              <a:t>        </a:t>
            </a:r>
            <a:r>
              <a:rPr lang="en-GB" sz="1600" dirty="0">
                <a:latin typeface="Arial"/>
                <a:cs typeface="Arial"/>
              </a:rPr>
              <a:t>Why choose us? Our skills and experience.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b="1" dirty="0">
                <a:latin typeface="Arial"/>
                <a:cs typeface="Arial"/>
              </a:rPr>
              <a:t>Summary</a:t>
            </a:r>
          </a:p>
          <a:p>
            <a:pPr marL="0" indent="0">
              <a:buNone/>
            </a:pPr>
            <a:r>
              <a:rPr lang="en-GB" sz="1600" dirty="0">
                <a:latin typeface="Arial"/>
                <a:cs typeface="Arial"/>
              </a:rPr>
              <a:t>     </a:t>
            </a:r>
            <a:r>
              <a:rPr lang="en-GB" sz="1800" dirty="0">
                <a:latin typeface="Arial"/>
                <a:cs typeface="Arial"/>
              </a:rPr>
              <a:t>    </a:t>
            </a:r>
            <a:r>
              <a:rPr lang="en-GB" sz="1600" dirty="0">
                <a:latin typeface="Arial"/>
                <a:cs typeface="Arial"/>
              </a:rPr>
              <a:t>What we have covered today.</a:t>
            </a:r>
          </a:p>
          <a:p>
            <a:pPr marL="0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>
              <a:buFont typeface="Calibri Light" panose="020F0302020204030204"/>
              <a:buAutoNum type="arabicPeriod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09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1349-F580-492A-8AD7-120A207D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Team roles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D528F-61F9-4A40-B474-EEE89191F661}"/>
              </a:ext>
            </a:extLst>
          </p:cNvPr>
          <p:cNvSpPr txBox="1"/>
          <p:nvPr/>
        </p:nvSpPr>
        <p:spPr>
          <a:xfrm>
            <a:off x="7418508" y="37398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Liam </a:t>
            </a:r>
            <a:r>
              <a:rPr lang="en-GB" dirty="0" err="1"/>
              <a:t>Orrill</a:t>
            </a:r>
            <a:endParaRPr lang="en-GB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E21A9-9228-4099-A13E-063A9BA8DDC3}"/>
              </a:ext>
            </a:extLst>
          </p:cNvPr>
          <p:cNvSpPr txBox="1"/>
          <p:nvPr/>
        </p:nvSpPr>
        <p:spPr>
          <a:xfrm>
            <a:off x="3051000" y="21846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Kejia</a:t>
            </a:r>
            <a:r>
              <a:rPr lang="en-GB">
                <a:cs typeface="Calibri"/>
              </a:rPr>
              <a:t> Wu</a:t>
            </a:r>
            <a:endParaRPr lang="en-US"/>
          </a:p>
          <a:p>
            <a:r>
              <a:rPr lang="en-GB">
                <a:cs typeface="Calibri"/>
              </a:rPr>
              <a:t>Team Leader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5BF6D-B506-4926-8413-5588F9370798}"/>
              </a:ext>
            </a:extLst>
          </p:cNvPr>
          <p:cNvSpPr txBox="1"/>
          <p:nvPr/>
        </p:nvSpPr>
        <p:spPr>
          <a:xfrm>
            <a:off x="8127795" y="23189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Tajin </a:t>
            </a:r>
            <a:r>
              <a:rPr lang="en-GB" err="1"/>
              <a:t>Tasnuva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260B7-F7C4-4773-90F6-D5696AF8D01A}"/>
              </a:ext>
            </a:extLst>
          </p:cNvPr>
          <p:cNvSpPr txBox="1"/>
          <p:nvPr/>
        </p:nvSpPr>
        <p:spPr>
          <a:xfrm>
            <a:off x="6837742" y="50375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Xuanhao</a:t>
            </a:r>
            <a:r>
              <a:rPr lang="en-GB" dirty="0">
                <a:cs typeface="Calibri"/>
              </a:rPr>
              <a:t> 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1779A-9339-4140-886D-4E2B37ACCA75}"/>
              </a:ext>
            </a:extLst>
          </p:cNvPr>
          <p:cNvSpPr txBox="1"/>
          <p:nvPr/>
        </p:nvSpPr>
        <p:spPr>
          <a:xfrm>
            <a:off x="3051000" y="485723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Nicole </a:t>
            </a:r>
            <a:r>
              <a:rPr lang="en-GB" dirty="0" err="1"/>
              <a:t>Millinship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Team Administrator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E5B3A-25E4-448C-877C-C467116755CF}"/>
              </a:ext>
            </a:extLst>
          </p:cNvPr>
          <p:cNvSpPr txBox="1"/>
          <p:nvPr/>
        </p:nvSpPr>
        <p:spPr>
          <a:xfrm>
            <a:off x="2969453" y="352092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Gurjyot</a:t>
            </a:r>
            <a:r>
              <a:rPr lang="en-GB" dirty="0"/>
              <a:t> Kaur</a:t>
            </a:r>
          </a:p>
          <a:p>
            <a:r>
              <a:rPr lang="en-GB" dirty="0">
                <a:cs typeface="Calibri"/>
              </a:rPr>
              <a:t>Git Master</a:t>
            </a:r>
          </a:p>
        </p:txBody>
      </p:sp>
      <p:pic>
        <p:nvPicPr>
          <p:cNvPr id="10" name="图片 9" descr="黑色头发的人&#10;&#10;描述已自动生成">
            <a:extLst>
              <a:ext uri="{FF2B5EF4-FFF2-40B4-BE49-F238E27FC236}">
                <a16:creationId xmlns:a16="http://schemas.microsoft.com/office/drawing/2014/main" id="{77E36612-6A0C-4FDD-90BB-5A87A213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18" y="1670826"/>
            <a:ext cx="1118000" cy="1425996"/>
          </a:xfrm>
          <a:prstGeom prst="rect">
            <a:avLst/>
          </a:prstGeom>
        </p:spPr>
      </p:pic>
      <p:pic>
        <p:nvPicPr>
          <p:cNvPr id="13" name="图片 12" descr="男人戴着眼镜看着前面&#10;&#10;描述已自动生成">
            <a:extLst>
              <a:ext uri="{FF2B5EF4-FFF2-40B4-BE49-F238E27FC236}">
                <a16:creationId xmlns:a16="http://schemas.microsoft.com/office/drawing/2014/main" id="{7D86E2D2-4306-4BBC-8094-98EF4E866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59" y="4506140"/>
            <a:ext cx="1162003" cy="1425996"/>
          </a:xfrm>
          <a:prstGeom prst="rect">
            <a:avLst/>
          </a:prstGeom>
        </p:spPr>
      </p:pic>
      <p:pic>
        <p:nvPicPr>
          <p:cNvPr id="20" name="图片 19" descr="穿着红色衣服戴着眼镜的人&#10;&#10;描述已自动生成">
            <a:extLst>
              <a:ext uri="{FF2B5EF4-FFF2-40B4-BE49-F238E27FC236}">
                <a16:creationId xmlns:a16="http://schemas.microsoft.com/office/drawing/2014/main" id="{1E9EE397-48F4-4D1F-BF55-EC5D8EBA9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738" y="1618305"/>
            <a:ext cx="1302803" cy="1597572"/>
          </a:xfrm>
          <a:prstGeom prst="rect">
            <a:avLst/>
          </a:prstGeom>
        </p:spPr>
      </p:pic>
      <p:pic>
        <p:nvPicPr>
          <p:cNvPr id="22" name="图片 21" descr="穿着黑色衣服的男孩&#10;&#10;描述已自动生成">
            <a:extLst>
              <a:ext uri="{FF2B5EF4-FFF2-40B4-BE49-F238E27FC236}">
                <a16:creationId xmlns:a16="http://schemas.microsoft.com/office/drawing/2014/main" id="{1B8EED67-CE07-419F-A328-BE129D616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349" y="2962238"/>
            <a:ext cx="1453737" cy="1763705"/>
          </a:xfrm>
          <a:prstGeom prst="rect">
            <a:avLst/>
          </a:prstGeom>
        </p:spPr>
      </p:pic>
      <p:pic>
        <p:nvPicPr>
          <p:cNvPr id="23" name="图片 22" descr="穿着红色衣服戴着眼镜的人&#10;&#10;描述已自动生成">
            <a:extLst>
              <a:ext uri="{FF2B5EF4-FFF2-40B4-BE49-F238E27FC236}">
                <a16:creationId xmlns:a16="http://schemas.microsoft.com/office/drawing/2014/main" id="{D6B157AA-5EBD-40B6-92B6-596EC0182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440" y="3368471"/>
            <a:ext cx="1302803" cy="1597572"/>
          </a:xfrm>
          <a:prstGeom prst="rect">
            <a:avLst/>
          </a:prstGeom>
        </p:spPr>
      </p:pic>
      <p:pic>
        <p:nvPicPr>
          <p:cNvPr id="24" name="图片 23" descr="穿着红色衣服戴着眼镜的人&#10;&#10;描述已自动生成">
            <a:extLst>
              <a:ext uri="{FF2B5EF4-FFF2-40B4-BE49-F238E27FC236}">
                <a16:creationId xmlns:a16="http://schemas.microsoft.com/office/drawing/2014/main" id="{471C11AE-30FF-4D0B-9B51-8A0D6A6C8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440" y="4613582"/>
            <a:ext cx="1302803" cy="15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2DA60-EFE5-4BAF-B19A-140523DA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4800">
                <a:ea typeface="+mj-lt"/>
                <a:cs typeface="+mj-lt"/>
              </a:rPr>
              <a:t>Proposed approach</a:t>
            </a:r>
            <a:endParaRPr lang="en-GB" sz="4800" b="0">
              <a:ea typeface="+mj-lt"/>
              <a:cs typeface="+mj-lt"/>
            </a:endParaRPr>
          </a:p>
        </p:txBody>
      </p:sp>
      <p:cxnSp>
        <p:nvCxnSpPr>
          <p:cNvPr id="23" name="Straight Connector 2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0E4B-B614-47B2-8F77-D249719D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225" y="2532941"/>
            <a:ext cx="3690257" cy="270985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 sz="1400">
                <a:cs typeface="Calibri"/>
              </a:rPr>
              <a:t>Splitting the project into 3 different stages:</a:t>
            </a:r>
          </a:p>
          <a:p>
            <a:pPr marL="383540" lvl="1"/>
            <a:r>
              <a:rPr lang="en-GB" sz="1000">
                <a:cs typeface="Calibri"/>
              </a:rPr>
              <a:t>Creating the automated Rostering System and UI's</a:t>
            </a:r>
            <a:endParaRPr lang="en-US" sz="1000">
              <a:cs typeface="Calibri"/>
            </a:endParaRPr>
          </a:p>
          <a:p>
            <a:pPr marL="383540" lvl="1"/>
            <a:r>
              <a:rPr lang="en-GB" sz="1000">
                <a:cs typeface="Calibri"/>
              </a:rPr>
              <a:t>Creating the email system</a:t>
            </a:r>
          </a:p>
          <a:p>
            <a:pPr marL="383540" lvl="1"/>
            <a:r>
              <a:rPr lang="en-GB" sz="1000">
                <a:cs typeface="Calibri"/>
              </a:rPr>
              <a:t>Implementing an AI method to improve the Rostering system</a:t>
            </a:r>
          </a:p>
          <a:p>
            <a:pPr marL="200660" lvl="1" indent="0">
              <a:buNone/>
            </a:pPr>
            <a:r>
              <a:rPr lang="en-GB" sz="1000">
                <a:cs typeface="Calibri"/>
              </a:rPr>
              <a:t>We plan on carrying out rigorous testing throughout.</a:t>
            </a:r>
          </a:p>
          <a:p>
            <a:pPr marL="0" indent="0">
              <a:buNone/>
            </a:pPr>
            <a:r>
              <a:rPr lang="en-GB" sz="1400">
                <a:cs typeface="Calibri"/>
              </a:rPr>
              <a:t>Creating two separate sites (together)</a:t>
            </a:r>
          </a:p>
          <a:p>
            <a:pPr marL="0" indent="0">
              <a:buNone/>
            </a:pPr>
            <a:r>
              <a:rPr lang="en-GB" sz="1400">
                <a:cs typeface="Calibri"/>
              </a:rPr>
              <a:t>How we plan to layout the application </a:t>
            </a:r>
            <a:endParaRPr lang="en-GB"/>
          </a:p>
          <a:p>
            <a:pPr marL="0" indent="0">
              <a:buNone/>
            </a:pPr>
            <a:endParaRPr lang="en-GB" sz="1400">
              <a:cs typeface="Calibri"/>
            </a:endParaRPr>
          </a:p>
          <a:p>
            <a:pPr marL="0" indent="0">
              <a:buNone/>
            </a:pPr>
            <a:endParaRPr lang="en-GB" sz="1400">
              <a:cs typeface="Calibri"/>
            </a:endParaRPr>
          </a:p>
          <a:p>
            <a:pPr marL="0" indent="0">
              <a:buNone/>
            </a:pPr>
            <a:endParaRPr lang="en-GB" sz="1400">
              <a:cs typeface="Calibri"/>
            </a:endParaRPr>
          </a:p>
          <a:p>
            <a:pPr marL="0" indent="0">
              <a:buNone/>
            </a:pPr>
            <a:endParaRPr lang="en-GB" sz="1400">
              <a:cs typeface="Calibri"/>
            </a:endParaRPr>
          </a:p>
          <a:p>
            <a:endParaRPr lang="en-GB" sz="1400">
              <a:cs typeface="Calibri"/>
            </a:endParaRPr>
          </a:p>
          <a:p>
            <a:endParaRPr lang="en-GB" sz="1400">
              <a:cs typeface="Calibri"/>
            </a:endParaRPr>
          </a:p>
          <a:p>
            <a:endParaRPr lang="en-GB" sz="1400">
              <a:cs typeface="Calibri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06D8F70-2024-4188-ACEB-F2A708F6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6" y="1237857"/>
            <a:ext cx="7252569" cy="4079569"/>
          </a:xfrm>
          <a:prstGeom prst="rect">
            <a:avLst/>
          </a:prstGeom>
        </p:spPr>
      </p:pic>
      <p:pic>
        <p:nvPicPr>
          <p:cNvPr id="7" name="Picture 7" descr="A picture containing screenshot, drawing&#10;&#10;Description generated with very high confidence">
            <a:extLst>
              <a:ext uri="{FF2B5EF4-FFF2-40B4-BE49-F238E27FC236}">
                <a16:creationId xmlns:a16="http://schemas.microsoft.com/office/drawing/2014/main" id="{8DAF85E7-A559-4856-A1D8-0E1CB398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20088" y="1237859"/>
            <a:ext cx="7252569" cy="40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68203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68308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F6A7-CFA5-4C0B-B418-870BB7D9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>
                <a:cs typeface="Calibri Light"/>
              </a:rPr>
              <a:t>Technical analysis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39B2-B958-402F-88A3-803E86F5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293" y="2284145"/>
            <a:ext cx="5785491" cy="3074455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Core web technologies:</a:t>
            </a:r>
          </a:p>
          <a:p>
            <a:pPr marL="0" indent="0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A person with collar shirt&#10;&#10;Description generated with high confidence">
            <a:extLst>
              <a:ext uri="{FF2B5EF4-FFF2-40B4-BE49-F238E27FC236}">
                <a16:creationId xmlns:a16="http://schemas.microsoft.com/office/drawing/2014/main" id="{1ED8686F-B6D0-4F0B-A4A9-D89AA939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32" y="3584869"/>
            <a:ext cx="3893388" cy="2025079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5948ECF1-1D69-4558-8AEE-ED93F405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7" y="1988850"/>
            <a:ext cx="2064707" cy="1116217"/>
          </a:xfrm>
          <a:prstGeom prst="rect">
            <a:avLst/>
          </a:prstGeom>
        </p:spPr>
      </p:pic>
      <p:pic>
        <p:nvPicPr>
          <p:cNvPr id="8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F1E7A50-7AD1-4E11-B996-3634FF737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1984329"/>
            <a:ext cx="1177447" cy="11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5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677D-004D-4341-BCC1-9E9768CB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Team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9A0-4877-432D-B402-8603B55D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431" y="1908364"/>
            <a:ext cx="669725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>
                <a:cs typeface="Calibri"/>
              </a:rPr>
              <a:t>Technical Skills</a:t>
            </a:r>
          </a:p>
          <a:p>
            <a:pPr marL="486410" lvl="1" indent="-285750"/>
            <a:r>
              <a:rPr lang="en-GB">
                <a:cs typeface="Calibri"/>
              </a:rPr>
              <a:t>All have experience in developing web applications</a:t>
            </a:r>
          </a:p>
          <a:p>
            <a:pPr marL="486410" lvl="1" indent="-285750"/>
            <a:r>
              <a:rPr lang="en-GB">
                <a:cs typeface="Calibri"/>
              </a:rPr>
              <a:t>Have all learned Java at university in the last year</a:t>
            </a:r>
            <a:endParaRPr lang="en-GB"/>
          </a:p>
          <a:p>
            <a:pPr marL="486410" lvl="1" indent="-285750"/>
            <a:r>
              <a:rPr lang="en-GB">
                <a:cs typeface="Calibri"/>
              </a:rPr>
              <a:t>Applied AI methods previously and know about various heuristics</a:t>
            </a:r>
            <a:endParaRPr lang="en-GB"/>
          </a:p>
          <a:p>
            <a:pPr marL="486410" lvl="1" indent="-285750"/>
            <a:r>
              <a:rPr lang="en-GB">
                <a:cs typeface="Calibri"/>
              </a:rPr>
              <a:t>Several of our members have studied art before</a:t>
            </a:r>
            <a:endParaRPr lang="en-GB"/>
          </a:p>
          <a:p>
            <a:pPr marL="486410" lvl="1" indent="-285750"/>
            <a:r>
              <a:rPr lang="en-GB">
                <a:cs typeface="Calibri"/>
              </a:rPr>
              <a:t>Learned about HCI concepts and how to apply them</a:t>
            </a:r>
            <a:endParaRPr lang="en-GB"/>
          </a:p>
          <a:p>
            <a:r>
              <a:rPr lang="en-GB">
                <a:cs typeface="Calibri"/>
              </a:rPr>
              <a:t>Teamwork</a:t>
            </a:r>
          </a:p>
          <a:p>
            <a:pPr marL="383540" lvl="1"/>
            <a:r>
              <a:rPr lang="en-GB">
                <a:cs typeface="Calibri"/>
              </a:rPr>
              <a:t>Tajin works in IT service</a:t>
            </a:r>
          </a:p>
          <a:p>
            <a:pPr marL="383540" lvl="1"/>
            <a:r>
              <a:rPr lang="en-GB">
                <a:cs typeface="Calibri"/>
              </a:rPr>
              <a:t>Liam plays in a sports team</a:t>
            </a:r>
          </a:p>
          <a:p>
            <a:pPr marL="383540" lvl="1"/>
            <a:r>
              <a:rPr lang="en-GB" err="1">
                <a:cs typeface="Calibri"/>
              </a:rPr>
              <a:t>Keija</a:t>
            </a:r>
            <a:r>
              <a:rPr lang="en-GB">
                <a:cs typeface="Calibri"/>
              </a:rPr>
              <a:t> and </a:t>
            </a:r>
            <a:r>
              <a:rPr lang="en-GB" err="1">
                <a:ea typeface="+mn-lt"/>
                <a:cs typeface="+mn-lt"/>
              </a:rPr>
              <a:t>Gurjyot</a:t>
            </a:r>
            <a:r>
              <a:rPr lang="en-GB">
                <a:ea typeface="+mn-lt"/>
                <a:cs typeface="+mn-lt"/>
              </a:rPr>
              <a:t> have experience working in a business company</a:t>
            </a:r>
          </a:p>
          <a:p>
            <a:pPr marL="383540" lvl="1"/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89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C412-1D08-4AF4-9178-8E2658AD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D3F2-F66C-4BD0-ACC3-1CBC67CB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11684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 panose="020F0502020204030204"/>
              </a:rPr>
              <a:t>Our team propose to create this project using PHP, JavaScript, HTML and CSS</a:t>
            </a:r>
          </a:p>
          <a:p>
            <a:pPr marL="0" indent="0">
              <a:buNone/>
            </a:pPr>
            <a:r>
              <a:rPr lang="en-GB">
                <a:cs typeface="Calibri" panose="020F0502020204030204"/>
              </a:rPr>
              <a:t>Have a good idea of how we plan on laying the website out and how the user will interact with it.</a:t>
            </a:r>
          </a:p>
          <a:p>
            <a:pPr marL="0" indent="0">
              <a:buNone/>
            </a:pPr>
            <a:r>
              <a:rPr lang="en-GB">
                <a:cs typeface="Calibri" panose="020F0502020204030204"/>
              </a:rPr>
              <a:t>Everyone has experience with creating web applications in the past</a:t>
            </a:r>
          </a:p>
          <a:p>
            <a:pPr marL="0" indent="0">
              <a:buNone/>
            </a:pPr>
            <a:r>
              <a:rPr lang="en-GB">
                <a:cs typeface="Calibri" panose="020F0502020204030204"/>
              </a:rPr>
              <a:t>Everyone knows how to work in a team environment and knows the importance of communication to complete a task.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216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0B54-89F7-4426-A703-206A8BC45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387" y="570695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cs typeface="Calibri Light"/>
              </a:rPr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6EC7E-FD84-4BCF-989C-5FC0418BA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2" y="4365974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GB" dirty="0">
              <a:cs typeface="Calibri Light"/>
            </a:endParaRPr>
          </a:p>
          <a:p>
            <a:pPr algn="ctr"/>
            <a:r>
              <a:rPr lang="en-GB" dirty="0">
                <a:cs typeface="Calibri Light"/>
              </a:rPr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3904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5C80E7FA3CA46BD9DD8771E72BDC3" ma:contentTypeVersion="2" ma:contentTypeDescription="Create a new document." ma:contentTypeScope="" ma:versionID="4f2e59ce3cbceb3b87e9f3564a9cdb89">
  <xsd:schema xmlns:xsd="http://www.w3.org/2001/XMLSchema" xmlns:xs="http://www.w3.org/2001/XMLSchema" xmlns:p="http://schemas.microsoft.com/office/2006/metadata/properties" xmlns:ns2="7ea5e715-b4d9-4274-849e-67d19ed21427" targetNamespace="http://schemas.microsoft.com/office/2006/metadata/properties" ma:root="true" ma:fieldsID="cfbbbcc3c0ac3ebd65e829148f17fc07" ns2:_="">
    <xsd:import namespace="7ea5e715-b4d9-4274-849e-67d19ed214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a5e715-b4d9-4274-849e-67d19ed214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0755A7-BF9F-4A98-B0A8-1D1153D367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23D6F-C068-43A0-B952-31995856E67E}">
  <ds:schemaRefs>
    <ds:schemaRef ds:uri="7ea5e715-b4d9-4274-849e-67d19ed214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8053081-81F6-4299-A313-D1FAF6B54DE6}">
  <ds:schemaRefs>
    <ds:schemaRef ds:uri="http://purl.org/dc/terms/"/>
    <ds:schemaRef ds:uri="http://schemas.openxmlformats.org/package/2006/metadata/core-properties"/>
    <ds:schemaRef ds:uri="7ea5e715-b4d9-4274-849e-67d19ed2142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</TotalTime>
  <Words>242</Words>
  <Application>Microsoft Office PowerPoint</Application>
  <PresentationFormat>宽屏</PresentationFormat>
  <Paragraphs>63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Retrospect</vt:lpstr>
      <vt:lpstr>Support Engineers Rostering </vt:lpstr>
      <vt:lpstr>Outline</vt:lpstr>
      <vt:lpstr>Team roles</vt:lpstr>
      <vt:lpstr>Proposed approach</vt:lpstr>
      <vt:lpstr>Technical analysis</vt:lpstr>
      <vt:lpstr>Team Skills</vt:lpstr>
      <vt:lpstr>Summary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Engineers Rostering </dc:title>
  <dc:creator>Nicole Millinship</dc:creator>
  <cp:lastModifiedBy>吴 太佬</cp:lastModifiedBy>
  <cp:revision>5</cp:revision>
  <dcterms:created xsi:type="dcterms:W3CDTF">2019-10-16T10:07:42Z</dcterms:created>
  <dcterms:modified xsi:type="dcterms:W3CDTF">2019-10-19T16:26:45Z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0x01010063B5C80E7FA3CA46BD9DD8771E72BDC3</vt:lpwstr>
  </property>
</Properties>
</file>