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808CD-5533-4505-B861-D0EAE0FDFA62}" type="datetimeFigureOut">
              <a:rPr lang="nl-BE" smtClean="0"/>
              <a:t>18/10/2020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2657-A64F-45BB-ADDB-32099A4BE13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216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808CD-5533-4505-B861-D0EAE0FDFA62}" type="datetimeFigureOut">
              <a:rPr lang="nl-BE" smtClean="0"/>
              <a:t>18/10/2020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2657-A64F-45BB-ADDB-32099A4BE13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728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808CD-5533-4505-B861-D0EAE0FDFA62}" type="datetimeFigureOut">
              <a:rPr lang="nl-BE" smtClean="0"/>
              <a:t>18/10/2020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2657-A64F-45BB-ADDB-32099A4BE13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5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808CD-5533-4505-B861-D0EAE0FDFA62}" type="datetimeFigureOut">
              <a:rPr lang="nl-BE" smtClean="0"/>
              <a:t>18/10/2020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2657-A64F-45BB-ADDB-32099A4BE13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4259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808CD-5533-4505-B861-D0EAE0FDFA62}" type="datetimeFigureOut">
              <a:rPr lang="nl-BE" smtClean="0"/>
              <a:t>18/10/2020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2657-A64F-45BB-ADDB-32099A4BE13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7208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808CD-5533-4505-B861-D0EAE0FDFA62}" type="datetimeFigureOut">
              <a:rPr lang="nl-BE" smtClean="0"/>
              <a:t>18/10/2020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2657-A64F-45BB-ADDB-32099A4BE13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580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808CD-5533-4505-B861-D0EAE0FDFA62}" type="datetimeFigureOut">
              <a:rPr lang="nl-BE" smtClean="0"/>
              <a:t>18/10/2020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2657-A64F-45BB-ADDB-32099A4BE13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59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808CD-5533-4505-B861-D0EAE0FDFA62}" type="datetimeFigureOut">
              <a:rPr lang="nl-BE" smtClean="0"/>
              <a:t>18/10/2020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2657-A64F-45BB-ADDB-32099A4BE13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850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808CD-5533-4505-B861-D0EAE0FDFA62}" type="datetimeFigureOut">
              <a:rPr lang="nl-BE" smtClean="0"/>
              <a:t>18/10/2020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2657-A64F-45BB-ADDB-32099A4BE13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77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808CD-5533-4505-B861-D0EAE0FDFA62}" type="datetimeFigureOut">
              <a:rPr lang="nl-BE" smtClean="0"/>
              <a:t>18/10/2020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2657-A64F-45BB-ADDB-32099A4BE13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744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808CD-5533-4505-B861-D0EAE0FDFA62}" type="datetimeFigureOut">
              <a:rPr lang="nl-BE" smtClean="0"/>
              <a:t>18/10/2020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2657-A64F-45BB-ADDB-32099A4BE13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777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808CD-5533-4505-B861-D0EAE0FDFA62}" type="datetimeFigureOut">
              <a:rPr lang="nl-BE" smtClean="0"/>
              <a:t>18/10/2020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2657-A64F-45BB-ADDB-32099A4BE13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01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808CD-5533-4505-B861-D0EAE0FDFA62}" type="datetimeFigureOut">
              <a:rPr lang="nl-BE" smtClean="0"/>
              <a:t>18/10/2020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2657-A64F-45BB-ADDB-32099A4BE13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718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0E808CD-5533-4505-B861-D0EAE0FDFA62}" type="datetimeFigureOut">
              <a:rPr lang="nl-BE" smtClean="0"/>
              <a:t>18/10/2020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6FA2657-A64F-45BB-ADDB-32099A4BE13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403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0E808CD-5533-4505-B861-D0EAE0FDFA62}" type="datetimeFigureOut">
              <a:rPr lang="nl-BE" smtClean="0"/>
              <a:t>18/10/2020</a:t>
            </a:fld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6FA2657-A64F-45BB-ADDB-32099A4BE13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29336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7BC61-913A-43BD-BBB5-D9D9F3681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Wetenschapelijke</a:t>
            </a:r>
            <a:r>
              <a:rPr lang="nl-BE" dirty="0"/>
              <a:t> vorming:</a:t>
            </a:r>
            <a:br>
              <a:rPr lang="nl-BE" dirty="0"/>
            </a:br>
            <a:r>
              <a:rPr lang="nl-BE" dirty="0"/>
              <a:t>Slim programma’s opsommen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A570297-1896-4A81-BB00-742C00207D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232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4A4B93-AC8C-42C1-A2CA-5981B7A30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Inhoudstafel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6A3930-AE0D-4F39-B203-3017EF4EB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469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593FAF-A657-4C04-A037-FD8D9680E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Paper 1:</a:t>
            </a:r>
            <a:r>
              <a:rPr lang="nl-NL" b="0" dirty="0"/>
              <a:t>Een codegenerator voor het opsommen van programma’s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D4FCF89-8399-4EA3-869E-1A63EB65F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Observatie: Je kan </a:t>
            </a:r>
            <a:r>
              <a:rPr lang="nl-BE" dirty="0" err="1"/>
              <a:t>properties</a:t>
            </a:r>
            <a:r>
              <a:rPr lang="nl-BE" dirty="0"/>
              <a:t> testen met een algemene </a:t>
            </a:r>
            <a:r>
              <a:rPr lang="nl-BE" dirty="0" err="1"/>
              <a:t>programeertaal</a:t>
            </a:r>
            <a:r>
              <a:rPr lang="nl-BE" dirty="0"/>
              <a:t> als die </a:t>
            </a:r>
            <a:r>
              <a:rPr lang="nl-BE" dirty="0" err="1"/>
              <a:t>programeertaal</a:t>
            </a:r>
            <a:r>
              <a:rPr lang="nl-BE" dirty="0"/>
              <a:t> gebaseerd is op </a:t>
            </a:r>
            <a:r>
              <a:rPr lang="nl-BE" dirty="0" err="1"/>
              <a:t>Autbound</a:t>
            </a:r>
            <a:r>
              <a:rPr lang="nl-BE" dirty="0"/>
              <a:t>.</a:t>
            </a:r>
          </a:p>
          <a:p>
            <a:r>
              <a:rPr lang="nl-BE" dirty="0"/>
              <a:t>Vraag: Is het mogelijk om automatisch programma’s op te sommen?</a:t>
            </a:r>
          </a:p>
          <a:p>
            <a:r>
              <a:rPr lang="nl-BE" dirty="0"/>
              <a:t>Waarom: Als het mogelijk is om automatisch programma’s op te sommen zal het heel eenvoudig zijn om door middel van testen veel bugs uit deze nieuwe taal te halen.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8917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FB0970-6102-4713-90A2-3E3CA71DB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Paper 1:</a:t>
            </a:r>
            <a:r>
              <a:rPr lang="nl-NL" b="0" dirty="0"/>
              <a:t>Een codegenerator voor het opsommen van programma’s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D8C2F4-26A6-44A6-8119-303D25FCB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Hypothese: Door middel van </a:t>
            </a:r>
            <a:r>
              <a:rPr lang="nl-BE" dirty="0" err="1"/>
              <a:t>combles</a:t>
            </a:r>
            <a:r>
              <a:rPr lang="nl-BE" dirty="0"/>
              <a:t> kunnen we automatisch programma’s opsommen (in een vaste volgorde)</a:t>
            </a:r>
          </a:p>
          <a:p>
            <a:r>
              <a:rPr lang="nl-BE" dirty="0"/>
              <a:t>Evidentie: Ze hebben verschillende programma’s </a:t>
            </a:r>
            <a:r>
              <a:rPr lang="nl-BE" dirty="0" err="1"/>
              <a:t>geconstueert</a:t>
            </a:r>
            <a:r>
              <a:rPr lang="nl-BE" dirty="0"/>
              <a:t> en daarna uitgetest op een implementatie van system F.</a:t>
            </a:r>
          </a:p>
          <a:p>
            <a:r>
              <a:rPr lang="nl-BE" dirty="0"/>
              <a:t>Vereisten: </a:t>
            </a:r>
            <a:r>
              <a:rPr lang="nl-BE" dirty="0" err="1"/>
              <a:t>Programeertaal</a:t>
            </a:r>
            <a:r>
              <a:rPr lang="nl-BE" dirty="0"/>
              <a:t> moet in </a:t>
            </a:r>
            <a:r>
              <a:rPr lang="nl-BE" dirty="0" err="1"/>
              <a:t>Autbound</a:t>
            </a:r>
            <a:r>
              <a:rPr lang="nl-BE" dirty="0"/>
              <a:t> geschreven worden en bovendien mag het programma niet te groot zijn (te veel geheugen gebruik).</a:t>
            </a:r>
          </a:p>
        </p:txBody>
      </p:sp>
    </p:spTree>
    <p:extLst>
      <p:ext uri="{BB962C8B-B14F-4D97-AF65-F5344CB8AC3E}">
        <p14:creationId xmlns:p14="http://schemas.microsoft.com/office/powerpoint/2010/main" val="2068663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EC052-CAFB-4791-B950-D1378C2FF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600" dirty="0"/>
              <a:t>Paper 2: </a:t>
            </a:r>
            <a:r>
              <a:rPr lang="en-US" sz="3600" b="0" dirty="0"/>
              <a:t>What You Always Wanted to Know About </a:t>
            </a:r>
            <a:r>
              <a:rPr lang="en-US" sz="3600" b="0" dirty="0" err="1"/>
              <a:t>Datalog</a:t>
            </a:r>
            <a:r>
              <a:rPr lang="en-US" sz="3600" b="0" dirty="0"/>
              <a:t> (And Never Dared to Ask)</a:t>
            </a:r>
            <a:endParaRPr lang="nl-BE" sz="36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262C3F-C64D-41E8-BEE0-7BE410CCB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Observatie: Nood aan slimme interface die met veel data om kan gaan</a:t>
            </a:r>
          </a:p>
          <a:p>
            <a:r>
              <a:rPr lang="nl-BE" dirty="0"/>
              <a:t>Vraag: Kunnen we een taal ontwikkelen die hand in hand staat met de database en razendsnel query’s kan berekenen</a:t>
            </a:r>
          </a:p>
          <a:p>
            <a:r>
              <a:rPr lang="nl-BE" dirty="0"/>
              <a:t>Waarom: Als we snel query kunnen berekenen kan ons dit enorm veel tijd besparen</a:t>
            </a:r>
          </a:p>
        </p:txBody>
      </p:sp>
    </p:spTree>
    <p:extLst>
      <p:ext uri="{BB962C8B-B14F-4D97-AF65-F5344CB8AC3E}">
        <p14:creationId xmlns:p14="http://schemas.microsoft.com/office/powerpoint/2010/main" val="22460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DEF2E0-289D-4512-98BF-3D8833FD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600" dirty="0"/>
              <a:t>Paper 2: </a:t>
            </a:r>
            <a:r>
              <a:rPr lang="en-US" sz="3600" b="0" dirty="0"/>
              <a:t>What You Always Wanted to Know About </a:t>
            </a:r>
            <a:r>
              <a:rPr lang="en-US" sz="3600" b="0" dirty="0" err="1"/>
              <a:t>Datalog</a:t>
            </a:r>
            <a:r>
              <a:rPr lang="en-US" sz="3600" b="0" dirty="0"/>
              <a:t> (And Never Dared to Ask)</a:t>
            </a:r>
            <a:endParaRPr lang="nl-BE" sz="36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658479-4197-46C6-A9E5-8FA17F1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Hypothese: Door een aantal voorwaarde op te leggen (geen negatie enz.) kunnen we met behulp van regels en een </a:t>
            </a:r>
            <a:r>
              <a:rPr lang="nl-BE" dirty="0" err="1"/>
              <a:t>bottom</a:t>
            </a:r>
            <a:r>
              <a:rPr lang="nl-BE" dirty="0"/>
              <a:t> up manier op een steeds eindige manier </a:t>
            </a:r>
            <a:r>
              <a:rPr lang="nl-BE" dirty="0" err="1"/>
              <a:t>alls</a:t>
            </a:r>
            <a:r>
              <a:rPr lang="nl-BE" dirty="0"/>
              <a:t> </a:t>
            </a:r>
            <a:r>
              <a:rPr lang="nl-BE" dirty="0" err="1"/>
              <a:t>querries</a:t>
            </a:r>
            <a:r>
              <a:rPr lang="nl-BE" dirty="0"/>
              <a:t> opsommen. </a:t>
            </a:r>
          </a:p>
          <a:p>
            <a:r>
              <a:rPr lang="nl-BE" dirty="0"/>
              <a:t>Evidentie: Ze hebben een aantal algoritmes gegeven en redenen waarom sommige methodes beter werken dan andere.</a:t>
            </a:r>
          </a:p>
          <a:p>
            <a:r>
              <a:rPr lang="nl-BE" dirty="0"/>
              <a:t>Vereisten: Alle regels in het programma moeten aan de </a:t>
            </a:r>
            <a:r>
              <a:rPr lang="nl-BE" dirty="0" err="1"/>
              <a:t>Datalog</a:t>
            </a:r>
            <a:r>
              <a:rPr lang="nl-BE" dirty="0"/>
              <a:t> voorwaarden voldoen</a:t>
            </a:r>
          </a:p>
        </p:txBody>
      </p:sp>
    </p:spTree>
    <p:extLst>
      <p:ext uri="{BB962C8B-B14F-4D97-AF65-F5344CB8AC3E}">
        <p14:creationId xmlns:p14="http://schemas.microsoft.com/office/powerpoint/2010/main" val="1109391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9E13E5-47E1-4091-A5BA-A582C1ACC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600" dirty="0"/>
              <a:t>Paper 3: </a:t>
            </a:r>
            <a:r>
              <a:rPr lang="nl-BE" sz="3600" dirty="0" err="1"/>
              <a:t>QuickCheck</a:t>
            </a:r>
            <a:r>
              <a:rPr lang="nl-BE" sz="3600" dirty="0"/>
              <a:t>: </a:t>
            </a:r>
            <a:r>
              <a:rPr lang="en-US" sz="3600" dirty="0"/>
              <a:t>A Lightweight Tool for Random Testing </a:t>
            </a:r>
            <a:r>
              <a:rPr lang="nl-BE" sz="3600" dirty="0"/>
              <a:t>of </a:t>
            </a:r>
            <a:r>
              <a:rPr lang="nl-BE" sz="3600" dirty="0" err="1"/>
              <a:t>Haskell</a:t>
            </a:r>
            <a:r>
              <a:rPr lang="nl-BE" sz="3600" dirty="0"/>
              <a:t> Programs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33DE0B-D02E-465E-92E0-E26E764FD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Observatie: Code wordt vaak getest op bugs door verschillende testen op random waardes aan te maken</a:t>
            </a:r>
          </a:p>
          <a:p>
            <a:r>
              <a:rPr lang="nl-BE" dirty="0"/>
              <a:t>Vraag: Is het mogelijk om automatische testen te generen voor deze programma</a:t>
            </a:r>
          </a:p>
          <a:p>
            <a:r>
              <a:rPr lang="nl-BE" dirty="0"/>
              <a:t>Waarom: Het kan de </a:t>
            </a:r>
            <a:r>
              <a:rPr lang="nl-BE" dirty="0" err="1"/>
              <a:t>programeur</a:t>
            </a:r>
            <a:r>
              <a:rPr lang="nl-BE" dirty="0"/>
              <a:t> enorm veel tijd besparen indien hij de test zelf niet meer hoeft te schrijven maar in de plaats een programma te runnen die de meeste bugs eruit haalt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45166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B38E73-AA51-42C9-9EA4-391B68E7B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Paper 3: </a:t>
            </a:r>
            <a:r>
              <a:rPr lang="nl-BE" dirty="0" err="1"/>
              <a:t>QuickCheck</a:t>
            </a:r>
            <a:r>
              <a:rPr lang="nl-BE" dirty="0"/>
              <a:t>: </a:t>
            </a:r>
            <a:r>
              <a:rPr lang="en-US" dirty="0"/>
              <a:t>A Lightweight Tool for Random Testing </a:t>
            </a:r>
            <a:r>
              <a:rPr lang="nl-BE" dirty="0"/>
              <a:t>of </a:t>
            </a:r>
            <a:r>
              <a:rPr lang="nl-BE" dirty="0" err="1"/>
              <a:t>Haskell</a:t>
            </a:r>
            <a:r>
              <a:rPr lang="nl-BE" dirty="0"/>
              <a:t> Programs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5434648-B1FF-4C85-9F41-66B4FE5EB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Hypothese: Met behulp van </a:t>
            </a:r>
            <a:r>
              <a:rPr lang="nl-BE" dirty="0" err="1"/>
              <a:t>properties</a:t>
            </a:r>
            <a:r>
              <a:rPr lang="nl-BE" dirty="0"/>
              <a:t> en een generator gaat Quickcheck random waardes in de functie steken en checken of aan de </a:t>
            </a:r>
            <a:r>
              <a:rPr lang="nl-BE" dirty="0" err="1"/>
              <a:t>propertie</a:t>
            </a:r>
            <a:r>
              <a:rPr lang="nl-BE" dirty="0"/>
              <a:t> voldaan is, indien niet gaat </a:t>
            </a:r>
            <a:r>
              <a:rPr lang="nl-BE" dirty="0" err="1"/>
              <a:t>quickcheck</a:t>
            </a:r>
            <a:r>
              <a:rPr lang="nl-BE" dirty="0"/>
              <a:t> dit als tegenvoorbeeld teruggeven.</a:t>
            </a:r>
          </a:p>
          <a:p>
            <a:r>
              <a:rPr lang="nl-BE" dirty="0"/>
              <a:t>Evidentie: Verschillende test op meerdere functies met meestal een rooskleurig resultaat, er is echter wel een probleem, als de </a:t>
            </a:r>
            <a:r>
              <a:rPr lang="nl-BE" dirty="0" err="1"/>
              <a:t>properie</a:t>
            </a:r>
            <a:r>
              <a:rPr lang="nl-BE" dirty="0"/>
              <a:t> van de vorm =&gt; is dan gaan de meeste tests aan de eerste voorwaarde niet voldoen</a:t>
            </a:r>
          </a:p>
          <a:p>
            <a:r>
              <a:rPr lang="nl-BE" dirty="0"/>
              <a:t>Vereisten: Er moet een generator gedefinieerd zijn voor de waardes die je gaat creëren.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89974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eerbaar">
  <a:themeElements>
    <a:clrScheme name="Citeerbaar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eerbaar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eerbaar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TM03457503[[fn=Citeerbaar]]</Template>
  <TotalTime>104</TotalTime>
  <Words>477</Words>
  <Application>Microsoft Office PowerPoint</Application>
  <PresentationFormat>Breedbeeld</PresentationFormat>
  <Paragraphs>26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Citeerbaar</vt:lpstr>
      <vt:lpstr>Wetenschapelijke vorming: Slim programma’s opsommen</vt:lpstr>
      <vt:lpstr>Inhoudstafel</vt:lpstr>
      <vt:lpstr>Paper 1:Een codegenerator voor het opsommen van programma’s</vt:lpstr>
      <vt:lpstr>Paper 1:Een codegenerator voor het opsommen van programma’s</vt:lpstr>
      <vt:lpstr>Paper 2: What You Always Wanted to Know About Datalog (And Never Dared to Ask)</vt:lpstr>
      <vt:lpstr>Paper 2: What You Always Wanted to Know About Datalog (And Never Dared to Ask)</vt:lpstr>
      <vt:lpstr>Paper 3: QuickCheck: A Lightweight Tool for Random Testing of Haskell Programs</vt:lpstr>
      <vt:lpstr>Paper 3: QuickCheck: A Lightweight Tool for Random Testing of Haskell Programs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kobe</dc:creator>
  <cp:lastModifiedBy>kobe</cp:lastModifiedBy>
  <cp:revision>10</cp:revision>
  <dcterms:created xsi:type="dcterms:W3CDTF">2020-10-18T07:22:47Z</dcterms:created>
  <dcterms:modified xsi:type="dcterms:W3CDTF">2020-10-18T09:49:59Z</dcterms:modified>
</cp:coreProperties>
</file>