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1" r:id="rId9"/>
    <p:sldId id="265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0062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084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58599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532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63355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37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155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024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893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047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6155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2706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9013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552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698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68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9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3E0667-49E4-40B3-AB7E-73EE126DA2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20441" b="1992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" name="Isosceles Triangle 8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Parallelogram 10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027B1A-964E-44D3-A77A-7C0DF73D0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450" y="1678665"/>
            <a:ext cx="4482553" cy="2369131"/>
          </a:xfrm>
        </p:spPr>
        <p:txBody>
          <a:bodyPr>
            <a:normAutofit fontScale="90000"/>
          </a:bodyPr>
          <a:lstStyle/>
          <a:p>
            <a:r>
              <a:rPr lang="nl-BE" dirty="0"/>
              <a:t>Slim Programma’s Opsommen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43B3CE3-E560-47AA-8987-3A05F76B7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8276" y="4050832"/>
            <a:ext cx="4485725" cy="1096899"/>
          </a:xfrm>
        </p:spPr>
        <p:txBody>
          <a:bodyPr>
            <a:normAutofit/>
          </a:bodyPr>
          <a:lstStyle/>
          <a:p>
            <a:r>
              <a:rPr lang="nl-BE" dirty="0"/>
              <a:t>Door Kobe Van der Linden</a:t>
            </a: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807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152A3-8A0F-45A7-948D-CF4B4B05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Een voorbeeld… Een heel simpele programmeertaal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EEB306-232E-4F3E-91A0-C27394E6A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Bestaat uit getallen</a:t>
            </a:r>
          </a:p>
          <a:p>
            <a:r>
              <a:rPr lang="nl-BE" dirty="0" err="1"/>
              <a:t>Pred</a:t>
            </a:r>
            <a:r>
              <a:rPr lang="nl-BE" dirty="0"/>
              <a:t>: Gaat 1 aftrekken van een getal</a:t>
            </a:r>
          </a:p>
          <a:p>
            <a:r>
              <a:rPr lang="nl-BE" dirty="0" err="1"/>
              <a:t>Sum</a:t>
            </a:r>
            <a:r>
              <a:rPr lang="nl-BE" dirty="0"/>
              <a:t>: gaat 2 getallen optellen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D2E4E26-CB1D-477C-ABA8-1DC4DCA3E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349" y="2222409"/>
            <a:ext cx="3818319" cy="94168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5888502E-3CFF-41CC-89C3-224D944F2D6F}"/>
              </a:ext>
            </a:extLst>
          </p:cNvPr>
          <p:cNvSpPr txBox="1"/>
          <p:nvPr/>
        </p:nvSpPr>
        <p:spPr>
          <a:xfrm>
            <a:off x="4660777" y="2716567"/>
            <a:ext cx="276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Bron: Gilles </a:t>
            </a:r>
            <a:r>
              <a:rPr lang="nl-BE" dirty="0" err="1"/>
              <a:t>Corremans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21180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C3D92-A997-42BB-A6E8-4DF7392A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zien de </a:t>
            </a:r>
            <a:r>
              <a:rPr lang="nl-BE" dirty="0" err="1"/>
              <a:t>combles</a:t>
            </a:r>
            <a:r>
              <a:rPr lang="nl-BE" dirty="0"/>
              <a:t> eruit?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9FD138-D4E0-4066-9FCD-53CB86EAF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Deel de gevallen op in grootte zodat opsommen mogelijk is</a:t>
            </a:r>
          </a:p>
          <a:p>
            <a:r>
              <a:rPr lang="nl-BE" dirty="0"/>
              <a:t>We zien een basisgeval </a:t>
            </a:r>
            <a:r>
              <a:rPr lang="nl-BE" dirty="0" err="1"/>
              <a:t>genAri</a:t>
            </a:r>
            <a:r>
              <a:rPr lang="nl-BE" dirty="0"/>
              <a:t> 1=&gt; geeft een willekeurig getal terug</a:t>
            </a:r>
          </a:p>
          <a:p>
            <a:r>
              <a:rPr lang="nl-BE" dirty="0"/>
              <a:t>Bij </a:t>
            </a:r>
            <a:r>
              <a:rPr lang="nl-BE" dirty="0" err="1"/>
              <a:t>genAri</a:t>
            </a:r>
            <a:r>
              <a:rPr lang="nl-BE" dirty="0"/>
              <a:t> n gaan we 1 van de mogelijke functies oproepen op het geval van een </a:t>
            </a:r>
            <a:r>
              <a:rPr lang="nl-BE" dirty="0" err="1"/>
              <a:t>comble</a:t>
            </a:r>
            <a:r>
              <a:rPr lang="nl-BE" dirty="0"/>
              <a:t> van 1 grootte minder</a:t>
            </a:r>
          </a:p>
          <a:p>
            <a:r>
              <a:rPr lang="nl-BE" dirty="0"/>
              <a:t>0 wordt toegevoegd om de fout van </a:t>
            </a:r>
            <a:r>
              <a:rPr lang="nl-BE" dirty="0" err="1"/>
              <a:t>Sum</a:t>
            </a:r>
            <a:r>
              <a:rPr lang="nl-BE" dirty="0"/>
              <a:t> </a:t>
            </a:r>
            <a:r>
              <a:rPr lang="nl-BE"/>
              <a:t>te voorkomen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C788568-F5AF-49C4-820E-6F0B86557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57" y="2509744"/>
            <a:ext cx="4752975" cy="1057275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81EC6604-3B08-45C9-8B87-EB7F1D3CAA63}"/>
              </a:ext>
            </a:extLst>
          </p:cNvPr>
          <p:cNvSpPr txBox="1"/>
          <p:nvPr/>
        </p:nvSpPr>
        <p:spPr>
          <a:xfrm>
            <a:off x="5832955" y="3197687"/>
            <a:ext cx="276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Bron: Gilles </a:t>
            </a:r>
            <a:r>
              <a:rPr lang="nl-BE" dirty="0" err="1"/>
              <a:t>Corremans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63224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EA8F81-91F6-4728-BEE2-B35602BB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 een slimme manier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1A8F77-11AC-4A01-82A0-33A198ADF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740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958A5-A932-4011-8858-A04061B0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A09CAF-A1E5-4CC8-B6FD-7EA524A12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We creëren een generator voor programma’s</a:t>
            </a:r>
          </a:p>
          <a:p>
            <a:r>
              <a:rPr lang="nl-BE" dirty="0"/>
              <a:t>Deze generator gaat aan de hand van de property op een slimme manier programma’s generen</a:t>
            </a:r>
          </a:p>
          <a:p>
            <a:r>
              <a:rPr lang="nl-BE" dirty="0"/>
              <a:t>Dit alles moet automatisch gebeuren met zo weinig mogelijk inmengen van de programmeur die deze generator gebruikt</a:t>
            </a:r>
          </a:p>
        </p:txBody>
      </p:sp>
    </p:spTree>
    <p:extLst>
      <p:ext uri="{BB962C8B-B14F-4D97-AF65-F5344CB8AC3E}">
        <p14:creationId xmlns:p14="http://schemas.microsoft.com/office/powerpoint/2010/main" val="23121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CFFB59-EAD3-48FB-BD99-1C00AAC1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463C48-97E4-4FC2-B90A-31A38C543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Voor het ontwikkelen van programmeertalen moet men nog steeds zelf test schrijven om bepaalde property te testen (zoals bv. Het </a:t>
            </a:r>
            <a:r>
              <a:rPr lang="nl-BE" dirty="0" err="1"/>
              <a:t>goedgetypeerd</a:t>
            </a:r>
            <a:r>
              <a:rPr lang="nl-BE" dirty="0"/>
              <a:t> zijn)</a:t>
            </a:r>
          </a:p>
          <a:p>
            <a:r>
              <a:rPr lang="nl-BE" dirty="0"/>
              <a:t>Momenteel bestaat er een generator voor programma’s maar die blijkt zeer inefficiënt te zijn.</a:t>
            </a:r>
          </a:p>
          <a:p>
            <a:r>
              <a:rPr lang="nl-BE" dirty="0"/>
              <a:t>Door echter op slimme manieren programma’s op te sommen kunnen we deze generators effectief gebruiken als automatische tester voor deze programmeertalen</a:t>
            </a:r>
          </a:p>
        </p:txBody>
      </p:sp>
    </p:spTree>
    <p:extLst>
      <p:ext uri="{BB962C8B-B14F-4D97-AF65-F5344CB8AC3E}">
        <p14:creationId xmlns:p14="http://schemas.microsoft.com/office/powerpoint/2010/main" val="182937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1F39F4-16B3-45C0-AD00-388A368C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Opbouw presentatie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DD9BEE-3AF0-40EF-A404-CF7EE1625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Hoe automatische testen opstellen (</a:t>
            </a:r>
            <a:r>
              <a:rPr lang="nl-BE" dirty="0" err="1"/>
              <a:t>QuickCheck</a:t>
            </a:r>
            <a:r>
              <a:rPr lang="nl-BE" dirty="0"/>
              <a:t>)</a:t>
            </a:r>
          </a:p>
          <a:p>
            <a:endParaRPr lang="nl-BE" dirty="0"/>
          </a:p>
          <a:p>
            <a:r>
              <a:rPr lang="nl-BE" dirty="0"/>
              <a:t>Hoe automatisch Programma’s opstellen ( </a:t>
            </a:r>
            <a:r>
              <a:rPr lang="nl-BE" dirty="0" err="1"/>
              <a:t>gilles_corremans</a:t>
            </a:r>
            <a:r>
              <a:rPr lang="nl-BE" dirty="0"/>
              <a:t>)</a:t>
            </a:r>
          </a:p>
          <a:p>
            <a:endParaRPr lang="nl-BE" dirty="0"/>
          </a:p>
          <a:p>
            <a:r>
              <a:rPr lang="nl-BE" dirty="0"/>
              <a:t>Hoe op een slimme manier testen opstellen (</a:t>
            </a:r>
            <a:r>
              <a:rPr lang="nl-BE" dirty="0" err="1"/>
              <a:t>Datalog</a:t>
            </a:r>
            <a:r>
              <a:rPr lang="nl-B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575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B99C8-D776-48B4-95F6-59D7011B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Een automatische tester in het algemeen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3C810C-7AB5-4C9C-B4B6-8F8D1AF70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678869C-1881-45E2-AF96-0C020D882A74}"/>
              </a:ext>
            </a:extLst>
          </p:cNvPr>
          <p:cNvSpPr txBox="1"/>
          <p:nvPr/>
        </p:nvSpPr>
        <p:spPr>
          <a:xfrm>
            <a:off x="829734" y="358140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sz="2400" dirty="0">
              <a:solidFill>
                <a:srgbClr val="92D050"/>
              </a:solidFill>
            </a:endParaRPr>
          </a:p>
          <a:p>
            <a:r>
              <a:rPr lang="nl-BE" sz="2400" dirty="0">
                <a:solidFill>
                  <a:srgbClr val="FFC000"/>
                </a:solidFill>
              </a:rPr>
              <a:t>Property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132AF5C-39B3-4CA8-B4EE-D238663478C4}"/>
              </a:ext>
            </a:extLst>
          </p:cNvPr>
          <p:cNvSpPr txBox="1"/>
          <p:nvPr/>
        </p:nvSpPr>
        <p:spPr>
          <a:xfrm>
            <a:off x="829734" y="275040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sz="2400" dirty="0">
              <a:solidFill>
                <a:srgbClr val="92D050"/>
              </a:solidFill>
            </a:endParaRPr>
          </a:p>
          <a:p>
            <a:r>
              <a:rPr lang="nl-BE" sz="2400" dirty="0">
                <a:solidFill>
                  <a:srgbClr val="92D050"/>
                </a:solidFill>
              </a:rPr>
              <a:t>Programma</a:t>
            </a:r>
          </a:p>
        </p:txBody>
      </p:sp>
      <p:sp>
        <p:nvSpPr>
          <p:cNvPr id="6" name="Pijl: rechts 5">
            <a:extLst>
              <a:ext uri="{FF2B5EF4-FFF2-40B4-BE49-F238E27FC236}">
                <a16:creationId xmlns:a16="http://schemas.microsoft.com/office/drawing/2014/main" id="{39C1C095-4887-4EC0-B473-BD23B10CDCD5}"/>
              </a:ext>
            </a:extLst>
          </p:cNvPr>
          <p:cNvSpPr/>
          <p:nvPr/>
        </p:nvSpPr>
        <p:spPr>
          <a:xfrm>
            <a:off x="2565647" y="3165901"/>
            <a:ext cx="603681" cy="415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3E4B09F8-20B1-4BEC-9745-08BAD4CD2F90}"/>
              </a:ext>
            </a:extLst>
          </p:cNvPr>
          <p:cNvSpPr/>
          <p:nvPr/>
        </p:nvSpPr>
        <p:spPr>
          <a:xfrm>
            <a:off x="2565647" y="3996898"/>
            <a:ext cx="603681" cy="41549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1EDA9DCE-9182-430A-A7E7-3C909182F99D}"/>
              </a:ext>
            </a:extLst>
          </p:cNvPr>
          <p:cNvSpPr/>
          <p:nvPr/>
        </p:nvSpPr>
        <p:spPr>
          <a:xfrm>
            <a:off x="3435658" y="2965142"/>
            <a:ext cx="3231472" cy="1651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/>
              <a:t>Property-</a:t>
            </a:r>
            <a:r>
              <a:rPr lang="nl-BE" sz="2400" dirty="0" err="1"/>
              <a:t>based</a:t>
            </a:r>
            <a:r>
              <a:rPr lang="nl-BE" sz="2400" dirty="0"/>
              <a:t> </a:t>
            </a:r>
            <a:r>
              <a:rPr lang="nl-BE" sz="2400" dirty="0" err="1"/>
              <a:t>testing</a:t>
            </a:r>
            <a:r>
              <a:rPr lang="nl-BE" sz="2400" dirty="0"/>
              <a:t> tool</a:t>
            </a:r>
          </a:p>
        </p:txBody>
      </p:sp>
      <p:sp>
        <p:nvSpPr>
          <p:cNvPr id="9" name="Gelijkbenige driehoek 8">
            <a:extLst>
              <a:ext uri="{FF2B5EF4-FFF2-40B4-BE49-F238E27FC236}">
                <a16:creationId xmlns:a16="http://schemas.microsoft.com/office/drawing/2014/main" id="{61F37E96-8777-4147-A75D-D9D04679C53B}"/>
              </a:ext>
            </a:extLst>
          </p:cNvPr>
          <p:cNvSpPr/>
          <p:nvPr/>
        </p:nvSpPr>
        <p:spPr>
          <a:xfrm>
            <a:off x="3706427" y="5215739"/>
            <a:ext cx="2689934" cy="1651245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Generator</a:t>
            </a:r>
          </a:p>
        </p:txBody>
      </p:sp>
      <p:sp>
        <p:nvSpPr>
          <p:cNvPr id="10" name="Pijl: omhoog 9">
            <a:extLst>
              <a:ext uri="{FF2B5EF4-FFF2-40B4-BE49-F238E27FC236}">
                <a16:creationId xmlns:a16="http://schemas.microsoft.com/office/drawing/2014/main" id="{BC411753-19CF-4132-8D53-0487B205A993}"/>
              </a:ext>
            </a:extLst>
          </p:cNvPr>
          <p:cNvSpPr/>
          <p:nvPr/>
        </p:nvSpPr>
        <p:spPr>
          <a:xfrm>
            <a:off x="4780359" y="4649733"/>
            <a:ext cx="390618" cy="53266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Pijl: rechts 10">
            <a:extLst>
              <a:ext uri="{FF2B5EF4-FFF2-40B4-BE49-F238E27FC236}">
                <a16:creationId xmlns:a16="http://schemas.microsoft.com/office/drawing/2014/main" id="{89551E52-6BE8-4CEA-ADE0-7B0D1E4A96D9}"/>
              </a:ext>
            </a:extLst>
          </p:cNvPr>
          <p:cNvSpPr/>
          <p:nvPr/>
        </p:nvSpPr>
        <p:spPr>
          <a:xfrm rot="19072672">
            <a:off x="6686415" y="2456540"/>
            <a:ext cx="727969" cy="513000"/>
          </a:xfrm>
          <a:prstGeom prst="rightArrow">
            <a:avLst>
              <a:gd name="adj1" fmla="val 50000"/>
              <a:gd name="adj2" fmla="val 58093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Pijl: rechts 11">
            <a:extLst>
              <a:ext uri="{FF2B5EF4-FFF2-40B4-BE49-F238E27FC236}">
                <a16:creationId xmlns:a16="http://schemas.microsoft.com/office/drawing/2014/main" id="{3968819D-7028-44F6-9771-CFBCA5F75B81}"/>
              </a:ext>
            </a:extLst>
          </p:cNvPr>
          <p:cNvSpPr/>
          <p:nvPr/>
        </p:nvSpPr>
        <p:spPr>
          <a:xfrm rot="1763183">
            <a:off x="6858505" y="4061123"/>
            <a:ext cx="727969" cy="513000"/>
          </a:xfrm>
          <a:prstGeom prst="rightArrow">
            <a:avLst>
              <a:gd name="adj1" fmla="val 50000"/>
              <a:gd name="adj2" fmla="val 58093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0F59E74D-AC56-4E5C-8009-F93662A6035C}"/>
              </a:ext>
            </a:extLst>
          </p:cNvPr>
          <p:cNvSpPr txBox="1"/>
          <p:nvPr/>
        </p:nvSpPr>
        <p:spPr>
          <a:xfrm>
            <a:off x="7617041" y="2048471"/>
            <a:ext cx="158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Success</a:t>
            </a:r>
            <a:endParaRPr lang="nl-BE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F5151CBD-B3A9-487A-9AB1-87929E40EAA7}"/>
              </a:ext>
            </a:extLst>
          </p:cNvPr>
          <p:cNvSpPr txBox="1"/>
          <p:nvPr/>
        </p:nvSpPr>
        <p:spPr>
          <a:xfrm>
            <a:off x="7691855" y="4472514"/>
            <a:ext cx="1582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Tegen-voorbeeld</a:t>
            </a:r>
            <a:endParaRPr lang="nl-BE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6F8D0030-3595-4B4E-BFBB-5E35081037CC}"/>
              </a:ext>
            </a:extLst>
          </p:cNvPr>
          <p:cNvSpPr txBox="1"/>
          <p:nvPr/>
        </p:nvSpPr>
        <p:spPr>
          <a:xfrm>
            <a:off x="461639" y="6488668"/>
            <a:ext cx="25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Bron: Tom Schrijvers</a:t>
            </a:r>
          </a:p>
        </p:txBody>
      </p:sp>
    </p:spTree>
    <p:extLst>
      <p:ext uri="{BB962C8B-B14F-4D97-AF65-F5344CB8AC3E}">
        <p14:creationId xmlns:p14="http://schemas.microsoft.com/office/powerpoint/2010/main" val="306721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83A984-4D3D-41AD-90A1-D1468358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Quickcheck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C27507-829E-4A8A-93BB-C9AE00406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Programma dat automatisch testen genereert voor </a:t>
            </a:r>
            <a:r>
              <a:rPr lang="nl-BE" dirty="0" err="1"/>
              <a:t>Haskell</a:t>
            </a:r>
            <a:r>
              <a:rPr lang="nl-BE" dirty="0"/>
              <a:t>-programma’s</a:t>
            </a:r>
          </a:p>
          <a:p>
            <a:r>
              <a:rPr lang="nl-BE" dirty="0"/>
              <a:t>Oplossing bieden voor het vele werk van zelf testen te schrijven</a:t>
            </a:r>
          </a:p>
          <a:p>
            <a:r>
              <a:rPr lang="nl-BE" dirty="0"/>
              <a:t>Gaat testen genereren op een willekeurige manier</a:t>
            </a:r>
          </a:p>
          <a:p>
            <a:r>
              <a:rPr lang="nl-BE" dirty="0"/>
              <a:t>Kan ook functies als input nemen</a:t>
            </a:r>
          </a:p>
          <a:p>
            <a:r>
              <a:rPr lang="nl-BE" dirty="0"/>
              <a:t>Property is een voorwaarde waar de test aan moet voldoen</a:t>
            </a:r>
          </a:p>
          <a:p>
            <a:r>
              <a:rPr lang="nl-BE" dirty="0"/>
              <a:t>Veel problemen met pre condities</a:t>
            </a:r>
          </a:p>
          <a:p>
            <a:r>
              <a:rPr lang="nl-BE" dirty="0"/>
              <a:t>Veel triviale gevallen (bv. Lege lijsten)</a:t>
            </a:r>
          </a:p>
          <a:p>
            <a:r>
              <a:rPr lang="nl-BE" dirty="0"/>
              <a:t>Quickcheck zet in staat de programmeur zelf generators te definiëren</a:t>
            </a:r>
          </a:p>
          <a:p>
            <a:r>
              <a:rPr lang="nl-BE" dirty="0"/>
              <a:t>Oneindige lijsten worden gecheckt door een deel van de lijst te checken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5840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5802F-6061-490F-A718-195018EB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Quickcheck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03B09D-1A82-4E57-BFC9-87942FB6A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Quickcheck’s</a:t>
            </a:r>
            <a:r>
              <a:rPr lang="nl-BE" dirty="0"/>
              <a:t> generator hangt af van welk type elementen worden getest</a:t>
            </a:r>
          </a:p>
          <a:p>
            <a:r>
              <a:rPr lang="nl-BE" dirty="0" err="1"/>
              <a:t>Frequency</a:t>
            </a:r>
            <a:r>
              <a:rPr lang="nl-BE" dirty="0"/>
              <a:t> zorgt er voor dat je sommige gevallen meer genereert dan andere</a:t>
            </a:r>
          </a:p>
          <a:p>
            <a:r>
              <a:rPr lang="nl-BE" dirty="0"/>
              <a:t>Gevaar recursieve generators (OPL: </a:t>
            </a:r>
            <a:r>
              <a:rPr lang="nl-BE" dirty="0" err="1"/>
              <a:t>size</a:t>
            </a:r>
            <a:r>
              <a:rPr lang="nl-BE" dirty="0"/>
              <a:t> definiëren</a:t>
            </a:r>
          </a:p>
          <a:p>
            <a:r>
              <a:rPr lang="nl-BE" dirty="0"/>
              <a:t> tegenvoorbeelden vaak heel groot =&gt; verklein het tegenvoorbeeld</a:t>
            </a:r>
          </a:p>
        </p:txBody>
      </p:sp>
    </p:spTree>
    <p:extLst>
      <p:ext uri="{BB962C8B-B14F-4D97-AF65-F5344CB8AC3E}">
        <p14:creationId xmlns:p14="http://schemas.microsoft.com/office/powerpoint/2010/main" val="111045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238A7-39DA-4928-AA20-894EACFB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Programma’s genereren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A9A79C-FEBA-449E-B362-AD78813A8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Handig voor implementaties te testen van programmeertalen</a:t>
            </a:r>
          </a:p>
          <a:p>
            <a:r>
              <a:rPr lang="nl-BE" dirty="0"/>
              <a:t>Goed getypeerd: termen waar we een type voor kunnen vinden (bv.int,…)</a:t>
            </a:r>
          </a:p>
          <a:p>
            <a:r>
              <a:rPr lang="nl-BE" dirty="0"/>
              <a:t>Universeel gekwantificeerde types =&gt; alle types mogelijk</a:t>
            </a:r>
          </a:p>
          <a:p>
            <a:r>
              <a:rPr lang="nl-BE" dirty="0"/>
              <a:t>Uitbreiding </a:t>
            </a:r>
            <a:r>
              <a:rPr lang="nl-BE" dirty="0" err="1"/>
              <a:t>Autbound</a:t>
            </a:r>
            <a:r>
              <a:rPr lang="nl-BE" dirty="0"/>
              <a:t>-code generator</a:t>
            </a:r>
          </a:p>
          <a:p>
            <a:r>
              <a:rPr lang="nl-BE" dirty="0"/>
              <a:t>Deze kan programma's genereren in </a:t>
            </a:r>
            <a:r>
              <a:rPr lang="nl-BE" dirty="0" err="1"/>
              <a:t>Autbound</a:t>
            </a:r>
            <a:r>
              <a:rPr lang="nl-BE" dirty="0"/>
              <a:t> specificatie taal</a:t>
            </a:r>
          </a:p>
          <a:p>
            <a:r>
              <a:rPr lang="nl-BE" dirty="0"/>
              <a:t>Maakt gebruik van ‘syntax’ bomen om programma's te genereren</a:t>
            </a:r>
          </a:p>
          <a:p>
            <a:r>
              <a:rPr lang="nl-BE" dirty="0" err="1"/>
              <a:t>Ondersteundt</a:t>
            </a:r>
            <a:r>
              <a:rPr lang="nl-BE" dirty="0"/>
              <a:t> </a:t>
            </a:r>
            <a:r>
              <a:rPr lang="nl-BE" dirty="0" err="1"/>
              <a:t>Brujin</a:t>
            </a:r>
            <a:r>
              <a:rPr lang="nl-BE" dirty="0"/>
              <a:t>-notatie, Variabele aanduiden met getallen om name </a:t>
            </a:r>
            <a:r>
              <a:rPr lang="nl-BE" dirty="0" err="1"/>
              <a:t>collision</a:t>
            </a:r>
            <a:r>
              <a:rPr lang="nl-BE" dirty="0"/>
              <a:t> te voorkomen</a:t>
            </a:r>
          </a:p>
          <a:p>
            <a:r>
              <a:rPr lang="nl-BE" dirty="0"/>
              <a:t>Programma’s worden gegenereerd in toenemende grootte met behulp van </a:t>
            </a:r>
            <a:r>
              <a:rPr lang="nl-BE" dirty="0" err="1"/>
              <a:t>combles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6261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F0F59F-7190-4A56-A618-A488615A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Programma’s genereren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4AAA60-3878-4F45-9D88-A338496C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Omdat </a:t>
            </a:r>
            <a:r>
              <a:rPr lang="nl-BE" dirty="0" err="1"/>
              <a:t>Haskell</a:t>
            </a:r>
            <a:r>
              <a:rPr lang="nl-BE" dirty="0"/>
              <a:t> een </a:t>
            </a:r>
            <a:r>
              <a:rPr lang="nl-BE" dirty="0" err="1"/>
              <a:t>lazy</a:t>
            </a:r>
            <a:r>
              <a:rPr lang="nl-BE" dirty="0"/>
              <a:t> karakter heeft moet je niet alle enumeraties </a:t>
            </a:r>
            <a:r>
              <a:rPr lang="nl-BE" dirty="0" err="1"/>
              <a:t>generenen</a:t>
            </a:r>
            <a:r>
              <a:rPr lang="nl-BE" dirty="0"/>
              <a:t>. </a:t>
            </a:r>
          </a:p>
          <a:p>
            <a:r>
              <a:rPr lang="nl-BE" dirty="0"/>
              <a:t>Het is wel nodig om een datastructuur te definiëren om de enumeratie voor te stellen en een functie die deze recursief specifieert.</a:t>
            </a:r>
          </a:p>
          <a:p>
            <a:r>
              <a:rPr lang="nl-BE" dirty="0" err="1"/>
              <a:t>Comble</a:t>
            </a:r>
            <a:r>
              <a:rPr lang="nl-BE" dirty="0"/>
              <a:t> bevat </a:t>
            </a:r>
            <a:r>
              <a:rPr lang="nl-BE" dirty="0" err="1"/>
              <a:t>Applicative</a:t>
            </a:r>
            <a:r>
              <a:rPr lang="nl-BE" dirty="0"/>
              <a:t> en </a:t>
            </a:r>
            <a:r>
              <a:rPr lang="nl-BE" dirty="0" err="1"/>
              <a:t>Alternative</a:t>
            </a:r>
            <a:r>
              <a:rPr lang="nl-BE" dirty="0"/>
              <a:t> typeclasses ??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523793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325</TotalTime>
  <Words>491</Words>
  <Application>Microsoft Office PowerPoint</Application>
  <PresentationFormat>Breedbeeld</PresentationFormat>
  <Paragraphs>73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Slim Programma’s Opsommen</vt:lpstr>
      <vt:lpstr>Wat?</vt:lpstr>
      <vt:lpstr>Waarom?</vt:lpstr>
      <vt:lpstr>Opbouw presentatie</vt:lpstr>
      <vt:lpstr>Een automatische tester in het algemeen</vt:lpstr>
      <vt:lpstr>Quickcheck</vt:lpstr>
      <vt:lpstr>Quickcheck</vt:lpstr>
      <vt:lpstr>Programma’s genereren </vt:lpstr>
      <vt:lpstr>Programma’s genereren </vt:lpstr>
      <vt:lpstr>Een voorbeeld… Een heel simpele programmeertaal</vt:lpstr>
      <vt:lpstr>Hoe zien de combles eruit?</vt:lpstr>
      <vt:lpstr>Op een slimme manier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Slim Programma’s Opsommen</dc:title>
  <dc:creator>kobe</dc:creator>
  <cp:lastModifiedBy>kobe</cp:lastModifiedBy>
  <cp:revision>20</cp:revision>
  <dcterms:created xsi:type="dcterms:W3CDTF">2020-10-21T17:47:56Z</dcterms:created>
  <dcterms:modified xsi:type="dcterms:W3CDTF">2020-10-22T11:16:17Z</dcterms:modified>
</cp:coreProperties>
</file>