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5966-4EEF-4974-B7DE-9878F86B4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55C9F-EB9E-433E-8827-36D0DF847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BD9D7-4396-4745-BCFC-F5589BB5B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Sunday, February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A9964-EBD4-4D74-B0C3-970023520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88A96-4539-40B5-8B0F-D45DDCCE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0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AFEA-3805-4626-9616-7FB2CAC1B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6049D-F387-4619-8845-1F00F0480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7B906-03A2-4E75-960A-B40ABF62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Sunday, February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D9D19-82D2-44E1-A2FB-132271235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EF3C1-1A2A-4F09-89F1-D065528C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4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3F788B-5B96-46ED-BF6D-4EEACFDA8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E3473-6EA6-42F5-8799-C213EECDB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619B1-AAB8-43D9-9BF4-9D7A2F2B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Sunday, February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2958C-EF6B-4F87-AD34-250E848B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BFAC4-3761-4544-94E0-35E9B2677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9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BD30-9628-4D59-AEE1-5634C2D1F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A05BC-4AA3-4847-BD45-1A6716145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EC592-4F93-456C-A12F-7147D885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Sunday, February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15205-3171-4FE9-8D7F-C3C008CC2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D2480-3294-4F73-916E-1474BAD4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9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19C2-8A8B-49CE-B4F2-973B5AAE7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803AB-04AE-482F-B5CF-A81657267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05D55-2D55-4D24-8D80-C47CC37F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Sunday, February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8387B-83B4-41C4-9716-465C5B72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856F1-E6EC-49D9-9664-11272B4D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2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09E9-8B11-4A70-85A2-71B8AE306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323A4-A331-43FC-8A94-BEC3DF6D2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3B88D-C12B-4D4B-B0BC-893D0787A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331BB-DA34-4933-B7CE-81752178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Sunday, February 28,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3678F-1C73-4566-B379-3242E022E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4FC30-B891-4A5B-8B5E-47DD86712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3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A2F5-C962-4A58-8E50-633E6360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3EA02-0BE1-43D1-AE28-DE2811F3C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6DEFB-82AD-49E1-AEE2-751EF7721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5056E-96F3-4A4F-AF0F-044D459739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12723F-E9F9-47CC-980C-AABA3566A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AA0712-E613-4DEE-94D4-06CCBB3A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Sunday, February 28,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DEED3-1E8C-4140-A341-5402A6EBC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92276E-33C2-45B2-8E85-D1FF2CF6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6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6528-F7F8-47C3-97F4-50F0EDDDD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4E7284-428B-48FE-987B-277A6809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Sunday, February 28,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00B15-93D3-4E4F-AAD4-1C23D61E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8BD08-46B2-4332-9DE7-4F725356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E9313-B665-4131-A79D-489299B51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Sunday, February 28,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485DD1-0913-4E4E-BA40-2565FACCD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CC0F0-64B1-452B-93FB-3715A9EC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89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4C04-7C00-4C57-8376-017B6634B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DF871-7107-497D-B05E-0918409C8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0DA2D-88AB-4A5E-B935-735298F13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C640D-F60C-46C8-BF7E-0C13BAD5D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Sunday, February 28,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A35B0-E7AD-4530-B26E-7F7436DE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1B0EA-F749-4581-8C73-E5B26C22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2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56E80-4566-4D86-B66D-467D35A72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2875DC-7BD9-48D7-9B15-8F03214F2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B5E986-452A-4900-B800-A430C8AA9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81305-F99B-4A63-AE1E-E625D719F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Sunday, February 28,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8DABD-5948-4FF7-BE33-55839AC8A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6B822-58E8-499D-95AB-655FA6E3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4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CD90B-729C-4AFA-B0D9-780ECE888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6E3FB-A456-484D-A0C5-4EEF62201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DF755-9A17-4D33-8C81-98A0E4221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Sunday, February 28,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24526-7CB1-4D4C-ACF0-52A04C3B0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2C6E4-F669-4087-8E19-96E2E128F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7358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88C1174-FB0B-4FD8-B754-0E59108F9E9B}"/>
              </a:ext>
            </a:extLst>
          </p:cNvPr>
          <p:cNvSpPr/>
          <p:nvPr/>
        </p:nvSpPr>
        <p:spPr>
          <a:xfrm>
            <a:off x="871724" y="479264"/>
            <a:ext cx="5462494" cy="5637321"/>
          </a:xfrm>
          <a:prstGeom prst="ellipse">
            <a:avLst/>
          </a:prstGeom>
          <a:noFill/>
          <a:ln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2E6C7D8-9695-4B14-A8F2-C691AAFE174F}"/>
              </a:ext>
            </a:extLst>
          </p:cNvPr>
          <p:cNvSpPr/>
          <p:nvPr/>
        </p:nvSpPr>
        <p:spPr>
          <a:xfrm>
            <a:off x="1343025" y="1009650"/>
            <a:ext cx="4519893" cy="4429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012DC1-D80B-4CCF-AACB-8B26BAA6A3E8}"/>
              </a:ext>
            </a:extLst>
          </p:cNvPr>
          <p:cNvSpPr/>
          <p:nvPr/>
        </p:nvSpPr>
        <p:spPr>
          <a:xfrm>
            <a:off x="2010792" y="1662149"/>
            <a:ext cx="3080552" cy="312412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732F69-BD66-48BC-A011-A65935AFB8A4}"/>
              </a:ext>
            </a:extLst>
          </p:cNvPr>
          <p:cNvSpPr/>
          <p:nvPr/>
        </p:nvSpPr>
        <p:spPr>
          <a:xfrm>
            <a:off x="2467992" y="2237173"/>
            <a:ext cx="2166152" cy="209513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A856D3-0814-425B-AE37-84FCC5608340}"/>
              </a:ext>
            </a:extLst>
          </p:cNvPr>
          <p:cNvSpPr txBox="1"/>
          <p:nvPr/>
        </p:nvSpPr>
        <p:spPr>
          <a:xfrm>
            <a:off x="3034987" y="3010998"/>
            <a:ext cx="1127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/>
              <a:t>Feiten</a:t>
            </a:r>
            <a:endParaRPr lang="en-US" sz="2800" dirty="0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E0A0D9E-1C2B-48A0-9916-D6CCACBC394D}"/>
              </a:ext>
            </a:extLst>
          </p:cNvPr>
          <p:cNvSpPr/>
          <p:nvPr/>
        </p:nvSpPr>
        <p:spPr>
          <a:xfrm rot="1193291">
            <a:off x="3688951" y="2024848"/>
            <a:ext cx="594803" cy="65694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A54AF836-2632-41EB-90E3-F8F40E3C95BB}"/>
              </a:ext>
            </a:extLst>
          </p:cNvPr>
          <p:cNvSpPr/>
          <p:nvPr/>
        </p:nvSpPr>
        <p:spPr>
          <a:xfrm rot="192616">
            <a:off x="3297544" y="1204738"/>
            <a:ext cx="594803" cy="65694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63FDD1-FC8B-4B4E-9C0E-CCFB1AD67288}"/>
              </a:ext>
            </a:extLst>
          </p:cNvPr>
          <p:cNvSpPr txBox="1"/>
          <p:nvPr/>
        </p:nvSpPr>
        <p:spPr>
          <a:xfrm>
            <a:off x="2566032" y="1877826"/>
            <a:ext cx="125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Grootte 1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FA8B79-F01B-4AFE-BD20-EFD93AF17538}"/>
              </a:ext>
            </a:extLst>
          </p:cNvPr>
          <p:cNvSpPr txBox="1"/>
          <p:nvPr/>
        </p:nvSpPr>
        <p:spPr>
          <a:xfrm>
            <a:off x="4007397" y="1471089"/>
            <a:ext cx="125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Grootte 2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CFA0A1-9E7E-41A3-B6CF-C08175A9D601}"/>
              </a:ext>
            </a:extLst>
          </p:cNvPr>
          <p:cNvSpPr/>
          <p:nvPr/>
        </p:nvSpPr>
        <p:spPr>
          <a:xfrm>
            <a:off x="8167003" y="2237173"/>
            <a:ext cx="2166152" cy="209513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CD748D-C2BC-4E7F-9941-F2000073D59B}"/>
              </a:ext>
            </a:extLst>
          </p:cNvPr>
          <p:cNvSpPr txBox="1"/>
          <p:nvPr/>
        </p:nvSpPr>
        <p:spPr>
          <a:xfrm>
            <a:off x="8733998" y="3010998"/>
            <a:ext cx="1127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/>
              <a:t>Feiten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634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512D10B-0AEC-43E0-8EEB-88078181D67E}"/>
              </a:ext>
            </a:extLst>
          </p:cNvPr>
          <p:cNvSpPr/>
          <p:nvPr/>
        </p:nvSpPr>
        <p:spPr>
          <a:xfrm>
            <a:off x="4479636" y="1145310"/>
            <a:ext cx="646545" cy="61883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2C08D5-9AC7-4C84-B7F3-73087E6631D4}"/>
              </a:ext>
            </a:extLst>
          </p:cNvPr>
          <p:cNvSpPr/>
          <p:nvPr/>
        </p:nvSpPr>
        <p:spPr>
          <a:xfrm>
            <a:off x="3833091" y="2216728"/>
            <a:ext cx="646545" cy="61883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40E42E-529E-4467-9785-86E64C82B07D}"/>
              </a:ext>
            </a:extLst>
          </p:cNvPr>
          <p:cNvSpPr/>
          <p:nvPr/>
        </p:nvSpPr>
        <p:spPr>
          <a:xfrm>
            <a:off x="5126181" y="2258292"/>
            <a:ext cx="646545" cy="61883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2F5640-EA36-4CAD-9A07-FBACD3BA4DA6}"/>
              </a:ext>
            </a:extLst>
          </p:cNvPr>
          <p:cNvSpPr/>
          <p:nvPr/>
        </p:nvSpPr>
        <p:spPr>
          <a:xfrm>
            <a:off x="3024909" y="3542146"/>
            <a:ext cx="646545" cy="61883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D2DA45-72E7-4DA6-AAB6-959BD8197DF9}"/>
              </a:ext>
            </a:extLst>
          </p:cNvPr>
          <p:cNvSpPr/>
          <p:nvPr/>
        </p:nvSpPr>
        <p:spPr>
          <a:xfrm>
            <a:off x="4479635" y="3542146"/>
            <a:ext cx="646545" cy="61883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C95305-C904-4423-BCD5-1C64AE78BFD2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4156364" y="1673520"/>
            <a:ext cx="417956" cy="5432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271DA7-398E-4DF1-9114-78BA3EEC7E06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4384952" y="2744938"/>
            <a:ext cx="417956" cy="7972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F6FD19-1EBD-492C-AC27-546460236172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5031497" y="1673520"/>
            <a:ext cx="417957" cy="5847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B510AE-F1C1-49B3-AE00-4073024959CB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3348182" y="2744938"/>
            <a:ext cx="579593" cy="7972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343A117-09A4-49BA-B52A-D851C85A7C35}"/>
              </a:ext>
            </a:extLst>
          </p:cNvPr>
          <p:cNvSpPr/>
          <p:nvPr/>
        </p:nvSpPr>
        <p:spPr>
          <a:xfrm>
            <a:off x="8428181" y="1054684"/>
            <a:ext cx="646545" cy="61883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06B51C2-62E3-4C69-809A-9D6C065FD31B}"/>
              </a:ext>
            </a:extLst>
          </p:cNvPr>
          <p:cNvSpPr/>
          <p:nvPr/>
        </p:nvSpPr>
        <p:spPr>
          <a:xfrm>
            <a:off x="7781636" y="2126102"/>
            <a:ext cx="646545" cy="61883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F0530A-32E4-42B0-AC6C-8BA4A49AC01B}"/>
              </a:ext>
            </a:extLst>
          </p:cNvPr>
          <p:cNvSpPr/>
          <p:nvPr/>
        </p:nvSpPr>
        <p:spPr>
          <a:xfrm>
            <a:off x="9074726" y="2167666"/>
            <a:ext cx="646545" cy="61883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6E0F178-3EE2-46D5-995F-1ABA82C7B677}"/>
              </a:ext>
            </a:extLst>
          </p:cNvPr>
          <p:cNvCxnSpPr>
            <a:stCxn id="20" idx="3"/>
            <a:endCxn id="21" idx="0"/>
          </p:cNvCxnSpPr>
          <p:nvPr/>
        </p:nvCxnSpPr>
        <p:spPr>
          <a:xfrm flipH="1">
            <a:off x="8104909" y="1582894"/>
            <a:ext cx="417956" cy="5432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28CBAA-E21C-49D3-91EE-C2FD53E3AA9B}"/>
              </a:ext>
            </a:extLst>
          </p:cNvPr>
          <p:cNvCxnSpPr>
            <a:cxnSpLocks/>
            <a:stCxn id="20" idx="5"/>
            <a:endCxn id="22" idx="0"/>
          </p:cNvCxnSpPr>
          <p:nvPr/>
        </p:nvCxnSpPr>
        <p:spPr>
          <a:xfrm>
            <a:off x="8980042" y="1582894"/>
            <a:ext cx="417957" cy="5847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50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A519E1A-B8BD-4406-B1C8-384B64A7E0DA}"/>
              </a:ext>
            </a:extLst>
          </p:cNvPr>
          <p:cNvSpPr/>
          <p:nvPr/>
        </p:nvSpPr>
        <p:spPr>
          <a:xfrm>
            <a:off x="4479636" y="1145310"/>
            <a:ext cx="646545" cy="61883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A05BE5-D09B-4115-A851-E30F0BDAC4A9}"/>
              </a:ext>
            </a:extLst>
          </p:cNvPr>
          <p:cNvSpPr/>
          <p:nvPr/>
        </p:nvSpPr>
        <p:spPr>
          <a:xfrm>
            <a:off x="3833091" y="2216728"/>
            <a:ext cx="646545" cy="618836"/>
          </a:xfrm>
          <a:prstGeom prst="ellipse">
            <a:avLst/>
          </a:prstGeom>
          <a:noFill/>
          <a:ln w="28575">
            <a:solidFill>
              <a:srgbClr val="66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FF0FD8-8B74-46CA-A8F5-04110467C8F5}"/>
              </a:ext>
            </a:extLst>
          </p:cNvPr>
          <p:cNvSpPr/>
          <p:nvPr/>
        </p:nvSpPr>
        <p:spPr>
          <a:xfrm>
            <a:off x="5126181" y="2258292"/>
            <a:ext cx="646545" cy="61883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76B4D2-7F6E-4E4B-9F3E-3DABD5C40175}"/>
              </a:ext>
            </a:extLst>
          </p:cNvPr>
          <p:cNvSpPr/>
          <p:nvPr/>
        </p:nvSpPr>
        <p:spPr>
          <a:xfrm>
            <a:off x="3024909" y="3542146"/>
            <a:ext cx="646545" cy="61883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CEF9AC-2B07-4C9D-8DDA-3F6F1DE309A8}"/>
              </a:ext>
            </a:extLst>
          </p:cNvPr>
          <p:cNvSpPr/>
          <p:nvPr/>
        </p:nvSpPr>
        <p:spPr>
          <a:xfrm>
            <a:off x="4479635" y="3542146"/>
            <a:ext cx="646545" cy="61883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86FD5F-CE16-4C69-A999-3659477485C3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4156364" y="1673520"/>
            <a:ext cx="417956" cy="5432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4B25D5-784B-4E5E-AF9C-B5F2B316C209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4384952" y="2744938"/>
            <a:ext cx="417956" cy="7972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4C60E5-E271-4FF7-8200-1F963B8FC765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5031497" y="1673520"/>
            <a:ext cx="417957" cy="5847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D28DF5-BBE9-4D2D-9A18-23C53E738383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3348182" y="2744938"/>
            <a:ext cx="579593" cy="7972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0F072BA-49A6-4CED-8BEF-3821CD07D234}"/>
              </a:ext>
            </a:extLst>
          </p:cNvPr>
          <p:cNvSpPr/>
          <p:nvPr/>
        </p:nvSpPr>
        <p:spPr>
          <a:xfrm>
            <a:off x="9019309" y="1270001"/>
            <a:ext cx="646545" cy="61883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FE7DAA-62E0-4BE6-B0FE-64236F210494}"/>
              </a:ext>
            </a:extLst>
          </p:cNvPr>
          <p:cNvSpPr/>
          <p:nvPr/>
        </p:nvSpPr>
        <p:spPr>
          <a:xfrm>
            <a:off x="8372764" y="2341419"/>
            <a:ext cx="646545" cy="618836"/>
          </a:xfrm>
          <a:prstGeom prst="ellipse">
            <a:avLst/>
          </a:prstGeom>
          <a:noFill/>
          <a:ln w="28575">
            <a:solidFill>
              <a:srgbClr val="66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767EDA8-ED1C-4C76-A4F4-319430A5D724}"/>
              </a:ext>
            </a:extLst>
          </p:cNvPr>
          <p:cNvSpPr/>
          <p:nvPr/>
        </p:nvSpPr>
        <p:spPr>
          <a:xfrm>
            <a:off x="9665854" y="2382983"/>
            <a:ext cx="646545" cy="61883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3587CF-9DB9-4DFA-9DC2-646907690EC5}"/>
              </a:ext>
            </a:extLst>
          </p:cNvPr>
          <p:cNvCxnSpPr>
            <a:stCxn id="13" idx="3"/>
            <a:endCxn id="14" idx="0"/>
          </p:cNvCxnSpPr>
          <p:nvPr/>
        </p:nvCxnSpPr>
        <p:spPr>
          <a:xfrm flipH="1">
            <a:off x="8696037" y="1798211"/>
            <a:ext cx="417956" cy="5432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6441DB-9CDA-4EE9-A22C-1B662FB012C7}"/>
              </a:ext>
            </a:extLst>
          </p:cNvPr>
          <p:cNvCxnSpPr>
            <a:cxnSpLocks/>
            <a:stCxn id="13" idx="5"/>
            <a:endCxn id="15" idx="0"/>
          </p:cNvCxnSpPr>
          <p:nvPr/>
        </p:nvCxnSpPr>
        <p:spPr>
          <a:xfrm>
            <a:off x="9571170" y="1798211"/>
            <a:ext cx="417957" cy="5847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437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6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kobe</dc:creator>
  <cp:lastModifiedBy>kobe</cp:lastModifiedBy>
  <cp:revision>6</cp:revision>
  <dcterms:created xsi:type="dcterms:W3CDTF">2021-02-27T12:43:22Z</dcterms:created>
  <dcterms:modified xsi:type="dcterms:W3CDTF">2021-02-28T11:02:43Z</dcterms:modified>
</cp:coreProperties>
</file>