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wdp" ContentType="image/vnd.ms-photo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9.0.0-->
<p:presentation xmlns:r="http://schemas.openxmlformats.org/officeDocument/2006/relationships" xmlns:a="http://schemas.openxmlformats.org/drawingml/2006/main" xmlns:p="http://schemas.openxmlformats.org/presentationml/2006/main" embedTrueTypeFonts="1">
  <p:sldMasterIdLst>
    <p:sldMasterId id="2147484260" r:id="rId1"/>
  </p:sldMasterIdLst>
  <p:notesMasterIdLst>
    <p:notesMasterId r:id="rId2"/>
  </p:notesMasterIdLst>
  <p:handoutMasterIdLst>
    <p:handoutMasterId r:id="rId3"/>
  </p:handoutMasterIdLst>
  <p:sldIdLst>
    <p:sldId id="256" r:id="rId4"/>
  </p:sldIdLst>
  <p:sldSz cx="43891200" cy="32918400"/>
  <p:notesSz cx="7010400" cy="92964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Franklin Gothic Medium" panose="020B0603020102020204" pitchFamily="34" charset="0"/>
      <p:regular r:id="rId10"/>
      <p:italic r:id="rId11"/>
    </p:embeddedFont>
    <p:embeddedFont>
      <p:font typeface="Nunito" panose="00000500000000000000" pitchFamily="2" charset="0"/>
      <p:regular r:id="rId12"/>
      <p:bold r:id="rId13"/>
      <p:italic r:id="rId14"/>
      <p:boldItalic r:id="rId15"/>
    </p:embeddedFont>
    <p:embeddedFont>
      <p:font typeface="Nunito Black" panose="00000A00000000000000" pitchFamily="2" charset="0"/>
      <p:bold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custDataLst>
    <p:tags r:id="rId5"/>
  </p:custDataLst>
  <p:defaultTextStyle>
    <a:defPPr>
      <a:defRPr lang="en-US"/>
    </a:defPPr>
    <a:lvl1pPr marL="0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78198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56396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345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127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390995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691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473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25593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3" userDrawn="1">
          <p15:clr>
            <a:srgbClr val="A4A3A4"/>
          </p15:clr>
        </p15:guide>
        <p15:guide id="2" pos="19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1E1E"/>
    <a:srgbClr val="505050"/>
    <a:srgbClr val="CB3B63"/>
    <a:srgbClr val="4B4B4B"/>
    <a:srgbClr val="DCDCDC"/>
    <a:srgbClr val="C8C8C8"/>
    <a:srgbClr val="353535"/>
    <a:srgbClr val="51253A"/>
    <a:srgbClr val="03495C"/>
    <a:srgbClr val="ECE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9" autoAdjust="0"/>
    <p:restoredTop sz="98191" autoAdjust="0"/>
  </p:normalViewPr>
  <p:slideViewPr>
    <p:cSldViewPr snapToGrid="0">
      <p:cViewPr varScale="1">
        <p:scale>
          <a:sx n="26" d="100"/>
          <a:sy n="26" d="100"/>
        </p:scale>
        <p:origin x="1310" y="115"/>
      </p:cViewPr>
      <p:guideLst>
        <p:guide orient="horz" pos="2493"/>
        <p:guide pos="19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5.fntdata" /><Relationship Id="rId11" Type="http://schemas.openxmlformats.org/officeDocument/2006/relationships/font" Target="fonts/font6.fntdata" /><Relationship Id="rId12" Type="http://schemas.openxmlformats.org/officeDocument/2006/relationships/font" Target="fonts/font7.fntdata" /><Relationship Id="rId13" Type="http://schemas.openxmlformats.org/officeDocument/2006/relationships/font" Target="fonts/font8.fntdata" /><Relationship Id="rId14" Type="http://schemas.openxmlformats.org/officeDocument/2006/relationships/font" Target="fonts/font9.fntdata" /><Relationship Id="rId15" Type="http://schemas.openxmlformats.org/officeDocument/2006/relationships/font" Target="fonts/font10.fntdata" /><Relationship Id="rId16" Type="http://schemas.openxmlformats.org/officeDocument/2006/relationships/font" Target="fonts/font11.fntdata" /><Relationship Id="rId17" Type="http://schemas.openxmlformats.org/officeDocument/2006/relationships/font" Target="fonts/font12.fntdata" /><Relationship Id="rId18" Type="http://schemas.openxmlformats.org/officeDocument/2006/relationships/font" Target="fonts/font13.fntdata" /><Relationship Id="rId19" Type="http://schemas.openxmlformats.org/officeDocument/2006/relationships/font" Target="fonts/font14.fntdata" /><Relationship Id="rId2" Type="http://schemas.openxmlformats.org/officeDocument/2006/relationships/notesMaster" Target="notesMasters/notesMaster1.xml" /><Relationship Id="rId20" Type="http://schemas.openxmlformats.org/officeDocument/2006/relationships/font" Target="fonts/font15.fntdata" /><Relationship Id="rId21" Type="http://schemas.openxmlformats.org/officeDocument/2006/relationships/font" Target="fonts/font16.fntdata" /><Relationship Id="rId22" Type="http://schemas.openxmlformats.org/officeDocument/2006/relationships/presProps" Target="presProps.xml" /><Relationship Id="rId23" Type="http://schemas.openxmlformats.org/officeDocument/2006/relationships/viewProps" Target="viewProps.xml" /><Relationship Id="rId24" Type="http://schemas.openxmlformats.org/officeDocument/2006/relationships/theme" Target="theme/theme1.xml" /><Relationship Id="rId25" Type="http://schemas.openxmlformats.org/officeDocument/2006/relationships/tableStyles" Target="tableStyles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font" Target="fonts/font1.fntdata" /><Relationship Id="rId7" Type="http://schemas.openxmlformats.org/officeDocument/2006/relationships/font" Target="fonts/font2.fntdata" /><Relationship Id="rId8" Type="http://schemas.openxmlformats.org/officeDocument/2006/relationships/font" Target="fonts/font3.fntdata" /><Relationship Id="rId9" Type="http://schemas.openxmlformats.org/officeDocument/2006/relationships/font" Target="fonts/font4.fntdata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302F586B-0015-43FB-918D-31E1A09780E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5F29C2D4-4424-41A2-A90C-29D31B73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7CEAF96C-0DD1-4DCA-AB4B-687076CBD6E7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6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39DA5243-CE1B-4274-BAA7-73DD5174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39DA5243-CE1B-4274-BAA7-73DD5174F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40614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-37432" y="235744"/>
            <a:ext cx="43928630" cy="2914650"/>
          </a:xfrm>
        </p:spPr>
        <p:txBody>
          <a:bodyPr>
            <a:noAutofit/>
          </a:bodyPr>
          <a:lstStyle>
            <a:defPPr>
              <a:defRPr kern="1200" smtId="4294967295"/>
            </a:defPPr>
            <a:lvl1pPr marL="0" marR="0" indent="0" algn="ctr" defTabSz="2820815" rtl="0" eaLnBrk="1" fontAlgn="auto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Tx/>
              <a:buFontTx/>
              <a:buNone/>
              <a:defRPr sz="4575" baseline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1410407" indent="0">
              <a:buFontTx/>
              <a:buNone/>
              <a:defRPr/>
            </a:lvl2pPr>
            <a:lvl3pPr marL="2820815" indent="0">
              <a:buFontTx/>
              <a:buNone/>
              <a:defRPr/>
            </a:lvl3pPr>
            <a:lvl4pPr marL="4231222" indent="0">
              <a:buFontTx/>
              <a:buNone/>
              <a:defRPr/>
            </a:lvl4pPr>
            <a:lvl5pPr marL="5641629" indent="0">
              <a:buFontTx/>
              <a:buNone/>
              <a:defRPr/>
            </a:lvl5pPr>
          </a:lstStyle>
          <a:p>
            <a:pPr marL="0" marR="0" lvl="0" indent="0" algn="ctr" defTabSz="28208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/>
              <a:t>This is a Scientific Poster Template created by Graphicsland </a:t>
            </a:r>
            <a:br>
              <a:rPr lang="en-US"/>
            </a:br>
            <a:r>
              <a:rPr lang="en-US"/>
              <a:t>&amp; MakeSigns.com. Your poster title would go on these lines. 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-37432" y="2662519"/>
            <a:ext cx="43928630" cy="1694330"/>
          </a:xfrm>
        </p:spPr>
        <p:txBody>
          <a:bodyPr>
            <a:noAutofit/>
          </a:bodyPr>
          <a:lstStyle>
            <a:defPPr>
              <a:defRPr kern="1200" smtId="4294967295"/>
            </a:defPPr>
            <a:lvl1pPr marL="0" marR="0" indent="0" algn="ctr" defTabSz="282081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defRPr sz="4950" baseline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1410407" indent="0">
              <a:buFontTx/>
              <a:buNone/>
              <a:defRPr/>
            </a:lvl2pPr>
            <a:lvl3pPr marL="2820815" indent="0">
              <a:buFontTx/>
              <a:buNone/>
              <a:defRPr/>
            </a:lvl3pPr>
            <a:lvl4pPr marL="4231222" indent="0">
              <a:buFontTx/>
              <a:buNone/>
              <a:defRPr/>
            </a:lvl4pPr>
            <a:lvl5pPr marL="5641629" indent="0">
              <a:buFontTx/>
              <a:buNone/>
              <a:defRPr/>
            </a:lvl5pPr>
          </a:lstStyle>
          <a:p>
            <a:pPr algn="ctr">
              <a:spcBef>
                <a:spcPts val="600"/>
              </a:spcBef>
            </a:pPr>
            <a:r>
              <a:rPr lang="en-US" sz="450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  <a:t>Author’s Name Here</a:t>
            </a:r>
            <a:br>
              <a:rPr lang="en-US" sz="450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</a:br>
            <a:r>
              <a:rPr lang="en-US" sz="450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University</a:t>
            </a:r>
            <a:r>
              <a:rPr lang="en-US" sz="450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  <a:t> Name Here</a:t>
            </a:r>
          </a:p>
        </p:txBody>
      </p:sp>
    </p:spTree>
    <p:extLst>
      <p:ext uri="{BB962C8B-B14F-4D97-AF65-F5344CB8AC3E}">
        <p14:creationId xmlns:p14="http://schemas.microsoft.com/office/powerpoint/2010/main" val="2569557311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4836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18" y="1318265"/>
            <a:ext cx="9875520" cy="28087321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39" cy="28087321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228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25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18" cy="6537960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23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4"/>
            <a:ext cx="37307518" cy="720089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6150">
                <a:solidFill>
                  <a:schemeClr val="tx1">
                    <a:tint val="75000"/>
                  </a:schemeClr>
                </a:solidFill>
              </a:defRPr>
            </a:lvl1pPr>
            <a:lvl2pPr marL="1410407" indent="0">
              <a:buNone/>
              <a:defRPr sz="5550">
                <a:solidFill>
                  <a:schemeClr val="tx1">
                    <a:tint val="75000"/>
                  </a:schemeClr>
                </a:solidFill>
              </a:defRPr>
            </a:lvl2pPr>
            <a:lvl3pPr marL="2820815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3pPr>
            <a:lvl4pPr marL="4231223" indent="0">
              <a:buNone/>
              <a:defRPr sz="4350">
                <a:solidFill>
                  <a:schemeClr val="tx1">
                    <a:tint val="75000"/>
                  </a:schemeClr>
                </a:solidFill>
              </a:defRPr>
            </a:lvl4pPr>
            <a:lvl5pPr marL="5641630" indent="0">
              <a:buNone/>
              <a:defRPr sz="4350">
                <a:solidFill>
                  <a:schemeClr val="tx1">
                    <a:tint val="75000"/>
                  </a:schemeClr>
                </a:solidFill>
              </a:defRPr>
            </a:lvl5pPr>
            <a:lvl6pPr marL="7052037" indent="0">
              <a:buNone/>
              <a:defRPr sz="4350">
                <a:solidFill>
                  <a:schemeClr val="tx1">
                    <a:tint val="75000"/>
                  </a:schemeClr>
                </a:solidFill>
              </a:defRPr>
            </a:lvl6pPr>
            <a:lvl7pPr marL="8462444" indent="0">
              <a:buNone/>
              <a:defRPr sz="4350">
                <a:solidFill>
                  <a:schemeClr val="tx1">
                    <a:tint val="75000"/>
                  </a:schemeClr>
                </a:solidFill>
              </a:defRPr>
            </a:lvl7pPr>
            <a:lvl8pPr marL="9872852" indent="0">
              <a:buNone/>
              <a:defRPr sz="4350">
                <a:solidFill>
                  <a:schemeClr val="tx1">
                    <a:tint val="75000"/>
                  </a:schemeClr>
                </a:solidFill>
              </a:defRPr>
            </a:lvl8pPr>
            <a:lvl9pPr marL="11283259" indent="0">
              <a:buNone/>
              <a:defRPr sz="4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0672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1" y="7680962"/>
            <a:ext cx="19385280" cy="21724623"/>
          </a:xfrm>
        </p:spPr>
        <p:txBody>
          <a:bodyPr/>
          <a:lstStyle>
            <a:defPPr>
              <a:defRPr kern="1200" smtId="4294967295"/>
            </a:defPPr>
            <a:lvl1pPr>
              <a:defRPr sz="8625"/>
            </a:lvl1pPr>
            <a:lvl2pPr>
              <a:defRPr sz="7425"/>
            </a:lvl2pPr>
            <a:lvl3pPr>
              <a:defRPr sz="6150"/>
            </a:lvl3pPr>
            <a:lvl4pPr>
              <a:defRPr sz="5550"/>
            </a:lvl4pPr>
            <a:lvl5pPr>
              <a:defRPr sz="5550"/>
            </a:lvl5pPr>
            <a:lvl6pPr>
              <a:defRPr sz="5550"/>
            </a:lvl6pPr>
            <a:lvl7pPr>
              <a:defRPr sz="5550"/>
            </a:lvl7pPr>
            <a:lvl8pPr>
              <a:defRPr sz="5550"/>
            </a:lvl8pPr>
            <a:lvl9pPr>
              <a:defRPr sz="5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1" y="7680962"/>
            <a:ext cx="19385280" cy="21724623"/>
          </a:xfrm>
        </p:spPr>
        <p:txBody>
          <a:bodyPr/>
          <a:lstStyle>
            <a:defPPr>
              <a:defRPr kern="1200" smtId="4294967295"/>
            </a:defPPr>
            <a:lvl1pPr>
              <a:defRPr sz="8625"/>
            </a:lvl1pPr>
            <a:lvl2pPr>
              <a:defRPr sz="7425"/>
            </a:lvl2pPr>
            <a:lvl3pPr>
              <a:defRPr sz="6150"/>
            </a:lvl3pPr>
            <a:lvl4pPr>
              <a:defRPr sz="5550"/>
            </a:lvl4pPr>
            <a:lvl5pPr>
              <a:defRPr sz="5550"/>
            </a:lvl5pPr>
            <a:lvl6pPr>
              <a:defRPr sz="5550"/>
            </a:lvl6pPr>
            <a:lvl7pPr>
              <a:defRPr sz="5550"/>
            </a:lvl7pPr>
            <a:lvl8pPr>
              <a:defRPr sz="5550"/>
            </a:lvl8pPr>
            <a:lvl9pPr>
              <a:defRPr sz="5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7797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7" y="7368543"/>
            <a:ext cx="19392903" cy="307085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7425" b="1"/>
            </a:lvl1pPr>
            <a:lvl2pPr marL="1410407" indent="0">
              <a:buNone/>
              <a:defRPr sz="6150" b="1"/>
            </a:lvl2pPr>
            <a:lvl3pPr marL="2820815" indent="0">
              <a:buNone/>
              <a:defRPr sz="5550" b="1"/>
            </a:lvl3pPr>
            <a:lvl4pPr marL="4231223" indent="0">
              <a:buNone/>
              <a:defRPr sz="4950" b="1"/>
            </a:lvl4pPr>
            <a:lvl5pPr marL="5641630" indent="0">
              <a:buNone/>
              <a:defRPr sz="4950" b="1"/>
            </a:lvl5pPr>
            <a:lvl6pPr marL="7052037" indent="0">
              <a:buNone/>
              <a:defRPr sz="4950" b="1"/>
            </a:lvl6pPr>
            <a:lvl7pPr marL="8462444" indent="0">
              <a:buNone/>
              <a:defRPr sz="4950" b="1"/>
            </a:lvl7pPr>
            <a:lvl8pPr marL="9872852" indent="0">
              <a:buNone/>
              <a:defRPr sz="4950" b="1"/>
            </a:lvl8pPr>
            <a:lvl9pPr marL="11283259" indent="0">
              <a:buNone/>
              <a:defRPr sz="49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7" y="10439400"/>
            <a:ext cx="19392903" cy="18966183"/>
          </a:xfrm>
        </p:spPr>
        <p:txBody>
          <a:bodyPr/>
          <a:lstStyle>
            <a:defPPr>
              <a:defRPr kern="1200" smtId="4294967295"/>
            </a:defPPr>
            <a:lvl1pPr>
              <a:defRPr sz="7425"/>
            </a:lvl1pPr>
            <a:lvl2pPr>
              <a:defRPr sz="6150"/>
            </a:lvl2pPr>
            <a:lvl3pPr>
              <a:defRPr sz="555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7368543"/>
            <a:ext cx="19400520" cy="307085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7425" b="1"/>
            </a:lvl1pPr>
            <a:lvl2pPr marL="1410407" indent="0">
              <a:buNone/>
              <a:defRPr sz="6150" b="1"/>
            </a:lvl2pPr>
            <a:lvl3pPr marL="2820815" indent="0">
              <a:buNone/>
              <a:defRPr sz="5550" b="1"/>
            </a:lvl3pPr>
            <a:lvl4pPr marL="4231223" indent="0">
              <a:buNone/>
              <a:defRPr sz="4950" b="1"/>
            </a:lvl4pPr>
            <a:lvl5pPr marL="5641630" indent="0">
              <a:buNone/>
              <a:defRPr sz="4950" b="1"/>
            </a:lvl5pPr>
            <a:lvl6pPr marL="7052037" indent="0">
              <a:buNone/>
              <a:defRPr sz="4950" b="1"/>
            </a:lvl6pPr>
            <a:lvl7pPr marL="8462444" indent="0">
              <a:buNone/>
              <a:defRPr sz="4950" b="1"/>
            </a:lvl7pPr>
            <a:lvl8pPr marL="9872852" indent="0">
              <a:buNone/>
              <a:defRPr sz="4950" b="1"/>
            </a:lvl8pPr>
            <a:lvl9pPr marL="11283259" indent="0">
              <a:buNone/>
              <a:defRPr sz="49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0439400"/>
            <a:ext cx="19400520" cy="18966183"/>
          </a:xfrm>
        </p:spPr>
        <p:txBody>
          <a:bodyPr/>
          <a:lstStyle>
            <a:defPPr>
              <a:defRPr kern="1200" smtId="4294967295"/>
            </a:defPPr>
            <a:lvl1pPr>
              <a:defRPr sz="7425"/>
            </a:lvl1pPr>
            <a:lvl2pPr>
              <a:defRPr sz="6150"/>
            </a:lvl2pPr>
            <a:lvl3pPr>
              <a:defRPr sz="555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3029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450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4781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1" y="1310640"/>
            <a:ext cx="14439903" cy="5577840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61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2"/>
            <a:ext cx="24536400" cy="28094942"/>
          </a:xfrm>
        </p:spPr>
        <p:txBody>
          <a:bodyPr/>
          <a:lstStyle>
            <a:defPPr>
              <a:defRPr kern="1200" smtId="4294967295"/>
            </a:defPPr>
            <a:lvl1pPr>
              <a:defRPr sz="9900"/>
            </a:lvl1pPr>
            <a:lvl2pPr>
              <a:defRPr sz="8625"/>
            </a:lvl2pPr>
            <a:lvl3pPr>
              <a:defRPr sz="7425"/>
            </a:lvl3pPr>
            <a:lvl4pPr>
              <a:defRPr sz="6150"/>
            </a:lvl4pPr>
            <a:lvl5pPr>
              <a:defRPr sz="6150"/>
            </a:lvl5pPr>
            <a:lvl6pPr>
              <a:defRPr sz="6150"/>
            </a:lvl6pPr>
            <a:lvl7pPr>
              <a:defRPr sz="6150"/>
            </a:lvl7pPr>
            <a:lvl8pPr>
              <a:defRPr sz="6150"/>
            </a:lvl8pPr>
            <a:lvl9pPr>
              <a:defRPr sz="6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71" y="6888482"/>
            <a:ext cx="14439903" cy="22517102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4350"/>
            </a:lvl1pPr>
            <a:lvl2pPr marL="1410407" indent="0">
              <a:buNone/>
              <a:defRPr sz="3675"/>
            </a:lvl2pPr>
            <a:lvl3pPr marL="2820815" indent="0">
              <a:buNone/>
              <a:defRPr sz="3075"/>
            </a:lvl3pPr>
            <a:lvl4pPr marL="4231223" indent="0">
              <a:buNone/>
              <a:defRPr sz="2775"/>
            </a:lvl4pPr>
            <a:lvl5pPr marL="5641630" indent="0">
              <a:buNone/>
              <a:defRPr sz="2775"/>
            </a:lvl5pPr>
            <a:lvl6pPr marL="7052037" indent="0">
              <a:buNone/>
              <a:defRPr sz="2775"/>
            </a:lvl6pPr>
            <a:lvl7pPr marL="8462444" indent="0">
              <a:buNone/>
              <a:defRPr sz="2775"/>
            </a:lvl7pPr>
            <a:lvl8pPr marL="9872852" indent="0">
              <a:buNone/>
              <a:defRPr sz="2775"/>
            </a:lvl8pPr>
            <a:lvl9pPr marL="11283259" indent="0">
              <a:buNone/>
              <a:defRPr sz="27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9707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79"/>
            <a:ext cx="26334718" cy="2720343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61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18" cy="19751041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9900"/>
            </a:lvl1pPr>
            <a:lvl2pPr marL="1410407" indent="0">
              <a:buNone/>
              <a:defRPr sz="8625"/>
            </a:lvl2pPr>
            <a:lvl3pPr marL="2820815" indent="0">
              <a:buNone/>
              <a:defRPr sz="7425"/>
            </a:lvl3pPr>
            <a:lvl4pPr marL="4231223" indent="0">
              <a:buNone/>
              <a:defRPr sz="6150"/>
            </a:lvl4pPr>
            <a:lvl5pPr marL="5641630" indent="0">
              <a:buNone/>
              <a:defRPr sz="6150"/>
            </a:lvl5pPr>
            <a:lvl6pPr marL="7052037" indent="0">
              <a:buNone/>
              <a:defRPr sz="6150"/>
            </a:lvl6pPr>
            <a:lvl7pPr marL="8462444" indent="0">
              <a:buNone/>
              <a:defRPr sz="6150"/>
            </a:lvl7pPr>
            <a:lvl8pPr marL="9872852" indent="0">
              <a:buNone/>
              <a:defRPr sz="6150"/>
            </a:lvl8pPr>
            <a:lvl9pPr marL="11283259" indent="0">
              <a:buNone/>
              <a:defRPr sz="61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18" cy="386333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4350"/>
            </a:lvl1pPr>
            <a:lvl2pPr marL="1410407" indent="0">
              <a:buNone/>
              <a:defRPr sz="3675"/>
            </a:lvl2pPr>
            <a:lvl3pPr marL="2820815" indent="0">
              <a:buNone/>
              <a:defRPr sz="3075"/>
            </a:lvl3pPr>
            <a:lvl4pPr marL="4231223" indent="0">
              <a:buNone/>
              <a:defRPr sz="2775"/>
            </a:lvl4pPr>
            <a:lvl5pPr marL="5641630" indent="0">
              <a:buNone/>
              <a:defRPr sz="2775"/>
            </a:lvl5pPr>
            <a:lvl6pPr marL="7052037" indent="0">
              <a:buNone/>
              <a:defRPr sz="2775"/>
            </a:lvl6pPr>
            <a:lvl7pPr marL="8462444" indent="0">
              <a:buNone/>
              <a:defRPr sz="2775"/>
            </a:lvl7pPr>
            <a:lvl8pPr marL="9872852" indent="0">
              <a:buNone/>
              <a:defRPr sz="2775"/>
            </a:lvl8pPr>
            <a:lvl9pPr marL="11283259" indent="0">
              <a:buNone/>
              <a:defRPr sz="27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6189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1.png" /><Relationship Id="rId13" Type="http://schemas.openxmlformats.org/officeDocument/2006/relationships/image" Target="../media/image2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3"/>
            <a:ext cx="39502082" cy="5486400"/>
          </a:xfrm>
          <a:prstGeom prst="rect">
            <a:avLst/>
          </a:prstGeom>
        </p:spPr>
        <p:txBody>
          <a:bodyPr vert="horz" lIns="376108" tIns="188056" rIns="376108" bIns="188056" rtlCol="0" anchor="ctr">
            <a:normAutofit/>
          </a:bodyPr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2"/>
            <a:ext cx="39502082" cy="21724623"/>
          </a:xfrm>
          <a:prstGeom prst="rect">
            <a:avLst/>
          </a:prstGeom>
        </p:spPr>
        <p:txBody>
          <a:bodyPr vert="horz" lIns="376108" tIns="188056" rIns="376108" bIns="188056" rtlCol="0">
            <a:normAutofit/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 smtId="4294967295"/>
            </a:defPPr>
            <a:lvl1pPr algn="l">
              <a:defRPr sz="3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E5B7-680E-44FF-962F-3113FAB5030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8"/>
            <a:ext cx="138988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 smtId="4294967295"/>
            </a:defPPr>
            <a:lvl1pPr algn="ctr">
              <a:defRPr sz="3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 smtId="4294967295"/>
            </a:defPPr>
            <a:lvl1pPr algn="r">
              <a:defRPr sz="3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2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2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3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 smtId="4294967295">
                <a:solidFill>
                  <a:srgbClr val="808080"/>
                </a:solidFill>
              </a:rPr>
              <a:t>Template ID: inquisitalanchor  Size: 48x36</a:t>
            </a:r>
          </a:p>
        </p:txBody>
      </p:sp>
    </p:spTree>
    <p:extLst>
      <p:ext uri="{BB962C8B-B14F-4D97-AF65-F5344CB8AC3E}">
        <p14:creationId xmlns:p14="http://schemas.microsoft.com/office/powerpoint/2010/main" val="26592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ransition/>
  <p:timing/>
  <p:txStyles>
    <p:titleStyle>
      <a:defPPr>
        <a:defRPr kern="1200" smtId="4294967295"/>
      </a:defPPr>
      <a:lvl1pPr algn="ctr" defTabSz="2820815" rtl="0" eaLnBrk="1" latinLnBrk="0" hangingPunct="1">
        <a:spcBef>
          <a:spcPct val="0"/>
        </a:spcBef>
        <a:buNone/>
        <a:defRPr sz="1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1057804" indent="-1057804" algn="l" defTabSz="2820815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91913" indent="-881506" algn="l" defTabSz="2820815" rtl="0" eaLnBrk="1" latinLnBrk="0" hangingPunct="1">
        <a:spcBef>
          <a:spcPct val="20000"/>
        </a:spcBef>
        <a:buFont typeface="Arial" pitchFamily="34" charset="0"/>
        <a:buChar char="–"/>
        <a:defRPr sz="8625" kern="1200">
          <a:solidFill>
            <a:schemeClr val="tx1"/>
          </a:solidFill>
          <a:latin typeface="+mn-lt"/>
          <a:ea typeface="+mn-ea"/>
          <a:cs typeface="+mn-cs"/>
        </a:defRPr>
      </a:lvl2pPr>
      <a:lvl3pPr marL="3526019" indent="-705204" algn="l" defTabSz="2820815" rtl="0" eaLnBrk="1" latinLnBrk="0" hangingPunct="1">
        <a:spcBef>
          <a:spcPct val="20000"/>
        </a:spcBef>
        <a:buFont typeface="Arial" pitchFamily="34" charset="0"/>
        <a:buChar char="•"/>
        <a:defRPr sz="7425" kern="1200">
          <a:solidFill>
            <a:schemeClr val="tx1"/>
          </a:solidFill>
          <a:latin typeface="+mn-lt"/>
          <a:ea typeface="+mn-ea"/>
          <a:cs typeface="+mn-cs"/>
        </a:defRPr>
      </a:lvl3pPr>
      <a:lvl4pPr marL="4936426" indent="-705204" algn="l" defTabSz="2820815" rtl="0" eaLnBrk="1" latinLnBrk="0" hangingPunct="1">
        <a:spcBef>
          <a:spcPct val="20000"/>
        </a:spcBef>
        <a:buFont typeface="Arial" pitchFamily="34" charset="0"/>
        <a:buChar char="–"/>
        <a:defRPr sz="6150" kern="1200">
          <a:solidFill>
            <a:schemeClr val="tx1"/>
          </a:solidFill>
          <a:latin typeface="+mn-lt"/>
          <a:ea typeface="+mn-ea"/>
          <a:cs typeface="+mn-cs"/>
        </a:defRPr>
      </a:lvl4pPr>
      <a:lvl5pPr marL="6346833" indent="-705204" algn="l" defTabSz="2820815" rtl="0" eaLnBrk="1" latinLnBrk="0" hangingPunct="1">
        <a:spcBef>
          <a:spcPct val="20000"/>
        </a:spcBef>
        <a:buFont typeface="Arial" pitchFamily="34" charset="0"/>
        <a:buChar char="»"/>
        <a:defRPr sz="6150" kern="1200">
          <a:solidFill>
            <a:schemeClr val="tx1"/>
          </a:solidFill>
          <a:latin typeface="+mn-lt"/>
          <a:ea typeface="+mn-ea"/>
          <a:cs typeface="+mn-cs"/>
        </a:defRPr>
      </a:lvl5pPr>
      <a:lvl6pPr marL="7757241" indent="-705204" algn="l" defTabSz="2820815" rtl="0" eaLnBrk="1" latinLnBrk="0" hangingPunct="1">
        <a:spcBef>
          <a:spcPct val="20000"/>
        </a:spcBef>
        <a:buFont typeface="Arial" pitchFamily="34" charset="0"/>
        <a:buChar char="•"/>
        <a:defRPr sz="6150" kern="1200">
          <a:solidFill>
            <a:schemeClr val="tx1"/>
          </a:solidFill>
          <a:latin typeface="+mn-lt"/>
          <a:ea typeface="+mn-ea"/>
          <a:cs typeface="+mn-cs"/>
        </a:defRPr>
      </a:lvl6pPr>
      <a:lvl7pPr marL="9167648" indent="-705204" algn="l" defTabSz="2820815" rtl="0" eaLnBrk="1" latinLnBrk="0" hangingPunct="1">
        <a:spcBef>
          <a:spcPct val="20000"/>
        </a:spcBef>
        <a:buFont typeface="Arial" pitchFamily="34" charset="0"/>
        <a:buChar char="•"/>
        <a:defRPr sz="6150" kern="1200">
          <a:solidFill>
            <a:schemeClr val="tx1"/>
          </a:solidFill>
          <a:latin typeface="+mn-lt"/>
          <a:ea typeface="+mn-ea"/>
          <a:cs typeface="+mn-cs"/>
        </a:defRPr>
      </a:lvl7pPr>
      <a:lvl8pPr marL="10578056" indent="-705204" algn="l" defTabSz="2820815" rtl="0" eaLnBrk="1" latinLnBrk="0" hangingPunct="1">
        <a:spcBef>
          <a:spcPct val="20000"/>
        </a:spcBef>
        <a:buFont typeface="Arial" pitchFamily="34" charset="0"/>
        <a:buChar char="•"/>
        <a:defRPr sz="6150" kern="1200">
          <a:solidFill>
            <a:schemeClr val="tx1"/>
          </a:solidFill>
          <a:latin typeface="+mn-lt"/>
          <a:ea typeface="+mn-ea"/>
          <a:cs typeface="+mn-cs"/>
        </a:defRPr>
      </a:lvl8pPr>
      <a:lvl9pPr marL="11988463" indent="-705204" algn="l" defTabSz="2820815" rtl="0" eaLnBrk="1" latinLnBrk="0" hangingPunct="1">
        <a:spcBef>
          <a:spcPct val="20000"/>
        </a:spcBef>
        <a:buFont typeface="Arial" pitchFamily="34" charset="0"/>
        <a:buChar char="•"/>
        <a:defRPr sz="6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1pPr>
      <a:lvl2pPr marL="1410407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2pPr>
      <a:lvl3pPr marL="2820815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3pPr>
      <a:lvl4pPr marL="4231223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4pPr>
      <a:lvl5pPr marL="5641630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5pPr>
      <a:lvl6pPr marL="7052037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6pPr>
      <a:lvl7pPr marL="8462444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7pPr>
      <a:lvl8pPr marL="9872852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8pPr>
      <a:lvl9pPr marL="11283259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microsoft.com/office/2007/relationships/hdphoto" Target="../media/hdphoto1.wdp" /><Relationship Id="rId6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Picture 5"/>
          <p:cNvPicPr/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34931"/>
            <a:ext cx="43891200" cy="4283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Picture 36"/>
          <p:cNvPicPr/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75000"/>
                    </a14:imgEffect>
                    <a14:imgEffect>
                      <a14:brightnessContrast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53036"/>
            <a:ext cx="43891200" cy="3565366"/>
          </a:xfrm>
          <a:prstGeom prst="rect">
            <a:avLst/>
          </a:prstGeom>
          <a:effectLst/>
        </p:spPr>
      </p:pic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B06C1FF-F854-4F91-ABC7-AA41C714448B}"/>
              </a:ext>
            </a:extLst>
          </p:cNvPr>
          <p:cNvSpPr txBox="1"/>
          <p:nvPr/>
        </p:nvSpPr>
        <p:spPr>
          <a:xfrm>
            <a:off x="3657600" y="838457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500">
                <a:solidFill>
                  <a:srgbClr val="505050"/>
                </a:solidFill>
                <a:latin typeface="Nunito Black" panose="00000a00000000000000" pitchFamily="2" charset="0"/>
              </a:rPr>
              <a:t>This Scientific Poster Template Is Provided By MakeSigns</a:t>
            </a:r>
          </a:p>
          <a:p>
            <a:pPr algn="ctr" defTabSz="3761086">
              <a:spcBef>
                <a:spcPct val="20000"/>
              </a:spcBef>
              <a:defRPr/>
            </a:pPr>
            <a:r>
              <a:rPr lang="en-US" sz="8500">
                <a:solidFill>
                  <a:srgbClr val="505050"/>
                </a:solidFill>
                <a:latin typeface="Nunito Black" panose="00000a00000000000000" pitchFamily="2" charset="0"/>
              </a:rPr>
              <a:t>Enter A Title And Add Logos To Your Poster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18E48679-06C4-48E4-8012-35973D02854F}"/>
              </a:ext>
            </a:extLst>
          </p:cNvPr>
          <p:cNvSpPr txBox="1"/>
          <p:nvPr/>
        </p:nvSpPr>
        <p:spPr>
          <a:xfrm>
            <a:off x="3657600" y="3980081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Author Names and Information</a:t>
            </a:r>
          </a:p>
          <a:p>
            <a:pPr algn="ctr">
              <a:defRPr/>
            </a:pPr>
            <a:r>
              <a:rPr lang="en-US" sz="5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University or Department Names if Needed</a:t>
            </a:r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560B628-793C-4DB4-85E9-B23859F8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79" y="7544516"/>
            <a:ext cx="9601200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D68661E8-80DB-4CA1-A78F-001C24445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3200" y="7544516"/>
            <a:ext cx="9601200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8D6A9697-6735-4458-9932-1912EDBC8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6800" y="7544516"/>
            <a:ext cx="9601200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205598EE-67BA-4AB1-BA0E-3EB1F09EE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3920" y="7544516"/>
            <a:ext cx="9601200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C11F0107-A4C2-482F-A296-7F89EA4AD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79" y="18256910"/>
            <a:ext cx="9601200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3D668686-315E-4733-AA3D-4CD19EDF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3920" y="18261795"/>
            <a:ext cx="9601200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A3548-8310-400F-8822-4FEDDABCA99B}"/>
              </a:ext>
            </a:extLst>
          </p:cNvPr>
          <p:cNvSpPr txBox="1"/>
          <p:nvPr/>
        </p:nvSpPr>
        <p:spPr>
          <a:xfrm>
            <a:off x="816079" y="6609300"/>
            <a:ext cx="9601200" cy="8229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Nunito" panose="00000500000000000000" pitchFamily="2" charset="0"/>
              </a:rPr>
              <a:t>Introduction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E96C9-8474-4C6F-96C8-EA96E9997B49}"/>
              </a:ext>
            </a:extLst>
          </p:cNvPr>
          <p:cNvSpPr txBox="1"/>
          <p:nvPr/>
        </p:nvSpPr>
        <p:spPr>
          <a:xfrm>
            <a:off x="816079" y="17321693"/>
            <a:ext cx="9601200" cy="8229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Nunito" panose="00000500000000000000" pitchFamily="2" charset="0"/>
              </a:rPr>
              <a:t>Materials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B4539D-DB8E-458A-89B0-CAE5722D0FB2}"/>
              </a:ext>
            </a:extLst>
          </p:cNvPr>
          <p:cNvSpPr txBox="1"/>
          <p:nvPr/>
        </p:nvSpPr>
        <p:spPr>
          <a:xfrm>
            <a:off x="11633200" y="6609300"/>
            <a:ext cx="20624800" cy="8229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Nunito" panose="00000500000000000000" pitchFamily="2" charset="0"/>
              </a:rPr>
              <a:t>Methodology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4AD144-1499-4C07-85A4-B7EFC58463F0}"/>
              </a:ext>
            </a:extLst>
          </p:cNvPr>
          <p:cNvSpPr txBox="1"/>
          <p:nvPr/>
        </p:nvSpPr>
        <p:spPr>
          <a:xfrm>
            <a:off x="33473920" y="6609299"/>
            <a:ext cx="9601200" cy="8229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Nunito" panose="00000500000000000000" pitchFamily="2" charset="0"/>
              </a:rPr>
              <a:t>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0970F5-9ABF-4386-9761-49E684D2F733}"/>
              </a:ext>
            </a:extLst>
          </p:cNvPr>
          <p:cNvSpPr txBox="1"/>
          <p:nvPr/>
        </p:nvSpPr>
        <p:spPr>
          <a:xfrm>
            <a:off x="33473920" y="17365165"/>
            <a:ext cx="9601200" cy="8229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Nunito" panose="00000500000000000000" pitchFamily="2" charset="0"/>
              </a:rPr>
              <a:t>Conclusion</a:t>
            </a:r>
          </a:p>
        </p:txBody>
      </p:sp>
      <p:pic>
        <p:nvPicPr>
          <p:cNvPr id="38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11874500" y="9245600"/>
            <a:ext cx="20142200" cy="144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106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inquisitalanchor|09-201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Custom</PresentationFormat>
  <Paragraphs>15</Paragraphs>
  <Slides>1</Slides>
  <Notes>1</Notes>
  <TotalTime>2778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Scientific poster example</dc:title>
  <cp:category>templates for scientific poster</cp:category>
  <dc:creator>Graphicsland/MakeSigns.com</dc:creator>
  <dc:description>Download our scientific poster templates at no cost to you and get one step closer to making a great research poster.</dc:description>
  <cp:keywords>scientific, research, template, custom, poster, presentation, symposium, printing, powerpoint, create, design, example, sample, download</cp:keywords>
  <cp:lastModifiedBy>Justin Delre</cp:lastModifiedBy>
  <cp:revision>15</cp:revision>
  <cp:lastPrinted>2013-03-27T18:07:17.000</cp:lastPrinted>
  <dcterms:modified xsi:type="dcterms:W3CDTF">2018-09-19T15:47:01Z</dcterms:modified>
  <dc:subject>Free Poster Presentation Example</dc:subject>
</cp:coreProperties>
</file>