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304" r:id="rId2"/>
    <p:sldId id="257" r:id="rId3"/>
    <p:sldId id="258" r:id="rId4"/>
    <p:sldId id="259" r:id="rId5"/>
    <p:sldId id="278" r:id="rId6"/>
    <p:sldId id="261" r:id="rId7"/>
    <p:sldId id="284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5" r:id="rId19"/>
    <p:sldId id="285" r:id="rId20"/>
    <p:sldId id="303" r:id="rId21"/>
    <p:sldId id="287" r:id="rId22"/>
    <p:sldId id="290" r:id="rId23"/>
    <p:sldId id="289" r:id="rId24"/>
    <p:sldId id="291" r:id="rId25"/>
    <p:sldId id="292" r:id="rId26"/>
    <p:sldId id="293" r:id="rId27"/>
    <p:sldId id="294" r:id="rId28"/>
    <p:sldId id="305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279" r:id="rId38"/>
    <p:sldId id="281" r:id="rId39"/>
    <p:sldId id="282" r:id="rId40"/>
    <p:sldId id="283" r:id="rId41"/>
    <p:sldId id="27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be Van Schepdael" initials="KVS" lastIdx="1" clrIdx="0">
    <p:extLst>
      <p:ext uri="{19B8F6BF-5375-455C-9EA6-DF929625EA0E}">
        <p15:presenceInfo xmlns:p15="http://schemas.microsoft.com/office/powerpoint/2012/main" userId="Kobe Van Schepd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F1C08-5D88-46BE-ABDA-29B5D02B0C28}" type="datetimeFigureOut">
              <a:rPr lang="nl-BE" smtClean="0"/>
              <a:t>17/12/2018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1B7EE-FED3-4F57-9E7E-6932487476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668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AA40-9920-4EB2-A365-BE8725955930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91C2-FA97-48DC-BE7B-838F1D98888F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603F-3454-45CE-A558-0534CC28EA25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CBE6-E944-417F-BD9C-D5A9C23136A4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EDC2-771F-4F34-AEDE-B081769556D8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F323-C0E8-4DD0-9042-93E4E5FD36CD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24C6-B5A7-4721-8D06-B2BDF55B11B2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A691-C14E-4AF5-B90C-6476A5C72485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712F-4424-46F3-AE91-3F568BCDBE5B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8A62-74EA-4A0E-A56C-A59917C43A97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8B42-DB8C-4759-9505-99FEA1E772D2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FD52-CA8A-4BC7-91F9-909711E78110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5DBB-BC98-49FE-AD5B-9076F13937CB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BA-C88D-406B-A11A-79EF2F0D8F25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3377-1B19-4086-B934-39EEC196CA59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D05-313B-4AAC-AA13-FAE502BE67CF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FD30-3514-4CA8-B8F9-95DB60EDD6AF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/>
              <a:t>Chain of Responsibility</a:t>
            </a:r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/>
              <a:t>Intent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B893C1B-E62B-4029-8AFE-A680E839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9" y="1484352"/>
            <a:ext cx="8288033" cy="1968407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5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 dirty="0"/>
              <a:t>Chain of </a:t>
            </a:r>
            <a:r>
              <a:rPr lang="nl-BE" sz="4800" dirty="0" err="1"/>
              <a:t>Responsibility</a:t>
            </a:r>
            <a:endParaRPr lang="nl-BE" sz="4800" dirty="0"/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 err="1"/>
              <a:t>Collaboration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860DF4-3D16-49B1-8E07-02B1C369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87" y="2600325"/>
            <a:ext cx="78009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9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 dirty="0"/>
              <a:t>Chain of </a:t>
            </a:r>
            <a:r>
              <a:rPr lang="nl-BE" sz="4800"/>
              <a:t>Responsibility</a:t>
            </a:r>
            <a:endParaRPr lang="nl-BE" sz="4800" dirty="0"/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 err="1"/>
              <a:t>Consequences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8ED5CA8-7580-41CA-8F9E-AAE6F258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544" y="934222"/>
            <a:ext cx="6254880" cy="3299450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 dirty="0"/>
              <a:t>Chain of </a:t>
            </a:r>
            <a:r>
              <a:rPr lang="nl-BE" sz="4800"/>
              <a:t>Responsibility</a:t>
            </a:r>
            <a:endParaRPr lang="nl-BE" sz="4800" dirty="0"/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/>
              <a:t>Real </a:t>
            </a:r>
            <a:r>
              <a:rPr lang="nl-BE" dirty="0" err="1"/>
              <a:t>world</a:t>
            </a:r>
            <a:r>
              <a:rPr lang="nl-BE" dirty="0"/>
              <a:t> </a:t>
            </a:r>
            <a:r>
              <a:rPr lang="nl-BE" dirty="0" err="1"/>
              <a:t>analogy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CC73209-CC70-48F9-B89E-BF1762A7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15" y="934222"/>
            <a:ext cx="7251538" cy="3299450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 dirty="0"/>
              <a:t>Chain of </a:t>
            </a:r>
            <a:r>
              <a:rPr lang="nl-BE" sz="4800"/>
              <a:t>Responsibility</a:t>
            </a:r>
            <a:endParaRPr lang="nl-BE" sz="4800" dirty="0"/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 err="1"/>
              <a:t>Problem</a:t>
            </a:r>
            <a:r>
              <a:rPr lang="nl-BE" dirty="0"/>
              <a:t>: Online Webshop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A5A0280-3BA9-40A8-85B5-97345D9DF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89" y="934222"/>
            <a:ext cx="8197391" cy="3299450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 dirty="0"/>
              <a:t>Chain of </a:t>
            </a:r>
            <a:r>
              <a:rPr lang="nl-BE" sz="4800"/>
              <a:t>Responsibility</a:t>
            </a:r>
            <a:endParaRPr lang="nl-BE" sz="4800" dirty="0"/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 err="1"/>
              <a:t>Problem</a:t>
            </a:r>
            <a:r>
              <a:rPr lang="nl-BE" dirty="0"/>
              <a:t>: Online Webshop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5B5A7B8-3E12-42E9-A153-61384170A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31" y="934222"/>
            <a:ext cx="7020106" cy="3299450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 dirty="0"/>
              <a:t>Chain of </a:t>
            </a:r>
            <a:r>
              <a:rPr lang="nl-BE" sz="4800"/>
              <a:t>Responsibility</a:t>
            </a:r>
            <a:endParaRPr lang="nl-BE" sz="4800" dirty="0"/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 err="1"/>
              <a:t>Problem</a:t>
            </a:r>
            <a:r>
              <a:rPr lang="nl-BE" dirty="0"/>
              <a:t>: Online Webshop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BAAA9CD-948E-436A-93CB-56DC24F9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11" y="934222"/>
            <a:ext cx="7133946" cy="3299450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3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 dirty="0"/>
              <a:t>Chain of </a:t>
            </a:r>
            <a:r>
              <a:rPr lang="nl-BE" sz="4800"/>
              <a:t>Responsibility</a:t>
            </a:r>
            <a:endParaRPr lang="nl-BE" sz="4800" dirty="0"/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 err="1"/>
              <a:t>Problem</a:t>
            </a:r>
            <a:r>
              <a:rPr lang="nl-BE" dirty="0"/>
              <a:t>: Online Webshop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EC046E8-064C-4D2B-AFDF-B9B147BA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897" y="934222"/>
            <a:ext cx="5018174" cy="3299450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7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 dirty="0"/>
              <a:t>Chain of </a:t>
            </a:r>
            <a:r>
              <a:rPr lang="nl-BE" sz="4800"/>
              <a:t>Responsibility</a:t>
            </a:r>
            <a:endParaRPr lang="nl-BE" sz="4800" dirty="0"/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 err="1"/>
              <a:t>Problem</a:t>
            </a:r>
            <a:r>
              <a:rPr lang="nl-BE" dirty="0"/>
              <a:t>: Online Webshop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498B6DB-B8E7-4BAA-96CA-3A5C6152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34" y="934222"/>
            <a:ext cx="6598900" cy="3299450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0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/>
              <a:t>Chain of Responsibility</a:t>
            </a:r>
            <a:endParaRPr lang="nl-BE" sz="4800" dirty="0"/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/>
              <a:t>Problem: Online Webshop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9065C47-2D22-44B8-A224-C588D341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1436462"/>
            <a:ext cx="8288033" cy="2797209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/>
              <a:t>Chain of Responsibility</a:t>
            </a:r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/>
              <a:t>Problem: Online Webshop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897BA3D-864E-417E-A352-80FD3ADE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980" y="934222"/>
            <a:ext cx="5814008" cy="3299450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/>
              <a:t>Chain of Responsibility</a:t>
            </a:r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/>
              <a:t>Motivation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26F4A0E-F62C-4D40-8450-BED83978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1001340"/>
            <a:ext cx="8288033" cy="3232331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7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/>
              <a:t>Chain of Responsibility</a:t>
            </a:r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/>
              <a:t>Code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700E57B-71A7-4788-95EA-096F1B6C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41" y="934222"/>
            <a:ext cx="5865687" cy="3299450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6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/>
              <a:t>Chain of Responsibility</a:t>
            </a:r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/>
              <a:t>Code: Add, Substract, Multiply, Divide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59E3F24-72C5-4FA4-A6F9-057A7B44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11" y="934222"/>
            <a:ext cx="7133946" cy="3299450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9" name="Rectangle 11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1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1" name="Rectangle 12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9B5BFD1-50BD-4339-AB08-B8C334E85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594" y="1131994"/>
            <a:ext cx="5684689" cy="459038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5F38-AB8C-48E6-A963-12FA913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2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2F76A37-BFEC-40D1-B621-0A4E6FF6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52" y="1131994"/>
            <a:ext cx="9613373" cy="459038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5F38-AB8C-48E6-A963-12FA913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70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84BE4393-A0C4-4E9D-9109-D5A2E124E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82" y="1131994"/>
            <a:ext cx="8870312" cy="459038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5F38-AB8C-48E6-A963-12FA913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85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A1F0D02-2CA8-4A31-8479-15835CE4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91" y="1131994"/>
            <a:ext cx="9045095" cy="459038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5F38-AB8C-48E6-A963-12FA913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5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63A454C2-A68F-4BB7-A863-BF10F095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03" y="1131994"/>
            <a:ext cx="9089871" cy="459038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5F38-AB8C-48E6-A963-12FA913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34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46DD95B-AF9F-4AC5-80E2-80C1B54D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89" y="1131994"/>
            <a:ext cx="7618899" cy="459038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5F38-AB8C-48E6-A963-12FA913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37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 dirty="0"/>
              <a:t>Chain of </a:t>
            </a:r>
            <a:r>
              <a:rPr lang="nl-BE" sz="4800" dirty="0" err="1"/>
              <a:t>Responsibility</a:t>
            </a:r>
            <a:endParaRPr lang="nl-BE" sz="4800" dirty="0"/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/>
              <a:t>Code: Class Diagram</a:t>
            </a:r>
          </a:p>
          <a:p>
            <a:pPr algn="ctr"/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0B785AE-58F3-4752-9F42-4C71F8B7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06" y="934222"/>
            <a:ext cx="6665556" cy="3299450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3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 dirty="0"/>
              <a:t>Chain of </a:t>
            </a:r>
            <a:r>
              <a:rPr lang="nl-BE" sz="4800"/>
              <a:t>Responsibility</a:t>
            </a:r>
            <a:endParaRPr lang="nl-BE" sz="4800" dirty="0"/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/>
              <a:t>Code: Bankautomaat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A9F6483-ED78-4BB8-B943-A363C07A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55" y="934222"/>
            <a:ext cx="6632059" cy="3299450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8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/>
              <a:t>Chain of Responsibility</a:t>
            </a:r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/>
              <a:t>Motivation</a:t>
            </a:r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51F0D7C-24DB-48A8-97D9-C2411C770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1859655"/>
            <a:ext cx="8288033" cy="2051288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2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717F33E-5407-4A68-9BEE-357104D5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26" y="1131994"/>
            <a:ext cx="7813424" cy="459038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5F38-AB8C-48E6-A963-12FA913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27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148444B-AA02-47B1-9BC1-F5D74B46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762026"/>
            <a:ext cx="9941259" cy="3330321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5F38-AB8C-48E6-A963-12FA913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81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7BC09FB-27B5-48F1-9B1C-0134AA9F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811732"/>
            <a:ext cx="9941259" cy="323090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5F38-AB8C-48E6-A963-12FA913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96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0" name="Isosceles Triangle 2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94531E6-0223-49B3-8BAC-5505EDB0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799306"/>
            <a:ext cx="9941259" cy="3255761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5F38-AB8C-48E6-A963-12FA913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61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60778B7-B3AC-495A-AFC2-9B2D1198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799306"/>
            <a:ext cx="9941259" cy="3255761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5F38-AB8C-48E6-A963-12FA913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37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A75FF01-98B2-4500-A65A-E4D66E87C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849012"/>
            <a:ext cx="9941259" cy="315634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5F38-AB8C-48E6-A963-12FA913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59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4DB8F3D-FCF4-4A44-844F-D153151C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686" y="1131994"/>
            <a:ext cx="6000504" cy="459038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5F38-AB8C-48E6-A963-12FA913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52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/>
              <a:t>Chain of Responsibility</a:t>
            </a:r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 err="1"/>
              <a:t>Recap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78DBC89-8298-492B-B1BC-23ABD93D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1954464"/>
            <a:ext cx="8288033" cy="2279208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88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/>
              <a:t>Chain of Responsibility</a:t>
            </a:r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 err="1"/>
              <a:t>Recap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461AA31-CB90-453E-8F63-26BDFC6E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2803986"/>
            <a:ext cx="8288033" cy="1429686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0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/>
              <a:t>Chain of Responsibility</a:t>
            </a:r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 err="1"/>
              <a:t>Recap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617CA23-EF86-46B3-966D-36A329210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2348144"/>
            <a:ext cx="8288033" cy="1885527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B933803-4662-4248-936B-418CD465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27" y="500565"/>
            <a:ext cx="7716104" cy="576778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5F38-AB8C-48E6-A963-12FA913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18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 dirty="0"/>
              <a:t>Chain of </a:t>
            </a:r>
            <a:r>
              <a:rPr lang="nl-BE" sz="4800"/>
              <a:t>Responsibility</a:t>
            </a:r>
            <a:endParaRPr lang="nl-BE" sz="4800" dirty="0"/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 err="1"/>
              <a:t>Recap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D3DE11A-3DC1-44E0-A486-D6B1FC72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12" y="934222"/>
            <a:ext cx="7584944" cy="3299450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39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nl-BE" sz="5000"/>
              <a:t>Chain of Responsibility</a:t>
            </a:r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nl-BE" dirty="0" err="1"/>
              <a:t>Recap</a:t>
            </a:r>
            <a:endParaRPr lang="nl-BE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E0DFBEA-CC87-4316-9669-A7ACCAE7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4" y="1413847"/>
            <a:ext cx="3765692" cy="4038275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829EA9E-5143-4C34-A771-F605EF40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05" y="1131994"/>
            <a:ext cx="4922666" cy="459038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5F38-AB8C-48E6-A963-12FA913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0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/>
              <a:t>Chain of Responsibility</a:t>
            </a:r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 err="1"/>
              <a:t>Structure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C509819-7FC4-43BB-B614-470AA3678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15" y="934222"/>
            <a:ext cx="7673138" cy="3299450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5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/>
              <a:t>Chain of Responsibility</a:t>
            </a:r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/>
              <a:t>Variatie: Tree of </a:t>
            </a:r>
            <a:r>
              <a:rPr lang="nl-BE" dirty="0" err="1"/>
              <a:t>Responsibility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3227C35-E560-464A-A94E-A9FE1EAD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1291420"/>
            <a:ext cx="8288033" cy="2942252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1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/>
              <a:t>Chain of Responsibility</a:t>
            </a:r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 err="1"/>
              <a:t>Applicability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F5EC7F-6A32-4B5F-9A41-C6FAC3387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3" y="2304288"/>
            <a:ext cx="9049004" cy="1696688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1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42E1-BA53-4879-B7EA-760389AB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BE" sz="4800"/>
              <a:t>Chain of Responsibility</a:t>
            </a:r>
          </a:p>
        </p:txBody>
      </p:sp>
      <p:sp>
        <p:nvSpPr>
          <p:cNvPr id="8" name="Ondertitel 5">
            <a:extLst>
              <a:ext uri="{FF2B5EF4-FFF2-40B4-BE49-F238E27FC236}">
                <a16:creationId xmlns:a16="http://schemas.microsoft.com/office/drawing/2014/main" id="{AC177129-12B5-4EA0-A28F-610872C1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nl-BE" dirty="0" err="1"/>
              <a:t>Participants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002C9C9-BACA-40E7-862E-B49FD975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1146380"/>
            <a:ext cx="8288033" cy="3087291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25C462-E0EA-4B90-85A0-00F4FDA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11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185</Words>
  <Application>Microsoft Office PowerPoint</Application>
  <PresentationFormat>Breedbeeld</PresentationFormat>
  <Paragraphs>93</Paragraphs>
  <Slides>41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46" baseType="lpstr">
      <vt:lpstr>Arial</vt:lpstr>
      <vt:lpstr>Calibri</vt:lpstr>
      <vt:lpstr>Trebuchet MS</vt:lpstr>
      <vt:lpstr>Wingdings 3</vt:lpstr>
      <vt:lpstr>Facet</vt:lpstr>
      <vt:lpstr>Chain of Responsibility</vt:lpstr>
      <vt:lpstr>Chain of Responsibility</vt:lpstr>
      <vt:lpstr>Chain of Responsibility</vt:lpstr>
      <vt:lpstr>PowerPoint-presentatie</vt:lpstr>
      <vt:lpstr>PowerPoint-presentatie</vt:lpstr>
      <vt:lpstr>Chain of Responsibility</vt:lpstr>
      <vt:lpstr>Chain of Responsibility</vt:lpstr>
      <vt:lpstr>Chain of Responsibility</vt:lpstr>
      <vt:lpstr>Chain of Responsibility</vt:lpstr>
      <vt:lpstr>Chain of Responsibility</vt:lpstr>
      <vt:lpstr>Chain of Responsibility</vt:lpstr>
      <vt:lpstr>Chain of Responsibility</vt:lpstr>
      <vt:lpstr>Chain of Responsibility</vt:lpstr>
      <vt:lpstr>Chain of Responsibility</vt:lpstr>
      <vt:lpstr>Chain of Responsibility</vt:lpstr>
      <vt:lpstr>Chain of Responsibility</vt:lpstr>
      <vt:lpstr>Chain of Responsibility</vt:lpstr>
      <vt:lpstr>Chain of Responsibility</vt:lpstr>
      <vt:lpstr>Chain of Responsibility</vt:lpstr>
      <vt:lpstr>Chain of Responsibility</vt:lpstr>
      <vt:lpstr>Chain of Responsibility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Chain of Responsibility</vt:lpstr>
      <vt:lpstr>Chain of Responsibility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Chain of Responsibility</vt:lpstr>
      <vt:lpstr>Chain of Responsibility</vt:lpstr>
      <vt:lpstr>Chain of Responsibility</vt:lpstr>
      <vt:lpstr>Chain of Responsibility</vt:lpstr>
      <vt:lpstr>Chain of Responsibility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of Responsibility</dc:title>
  <dc:creator>Kobe Van Schepdael</dc:creator>
  <cp:lastModifiedBy>Kobe Van Schepdael</cp:lastModifiedBy>
  <cp:revision>2</cp:revision>
  <dcterms:created xsi:type="dcterms:W3CDTF">2018-12-17T18:35:39Z</dcterms:created>
  <dcterms:modified xsi:type="dcterms:W3CDTF">2018-12-17T19:27:07Z</dcterms:modified>
</cp:coreProperties>
</file>