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1d76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1d76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1d764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1d764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1d764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1d764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1d764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1d764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b1d764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b1d764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Anmei [Moodboard 11]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board 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017725"/>
            <a:ext cx="37719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1" y="1079500"/>
            <a:ext cx="2641819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Thumbnails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6" y="1265030"/>
            <a:ext cx="4129904" cy="3191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art 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29346"/>
            <a:ext cx="4481086" cy="3462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96" y="1152475"/>
            <a:ext cx="4762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 of the game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00" y="1017725"/>
            <a:ext cx="7276550" cy="40930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</Words>
  <Application>Microsoft Office PowerPoint</Application>
  <PresentationFormat>On-screen Show (16:9)</PresentationFormat>
  <Paragraphs>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Anmei [Moodboard 11]</vt:lpstr>
      <vt:lpstr>Research board </vt:lpstr>
      <vt:lpstr>Distillation </vt:lpstr>
      <vt:lpstr>Thumbnails </vt:lpstr>
      <vt:lpstr>Final art </vt:lpstr>
      <vt:lpstr>Screenshot of the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Anmei [Vaporwave]</dc:title>
  <dc:creator>Anmei Gao</dc:creator>
  <cp:lastModifiedBy>Anmei Gao</cp:lastModifiedBy>
  <cp:revision>2</cp:revision>
  <dcterms:modified xsi:type="dcterms:W3CDTF">2019-11-16T02:09:01Z</dcterms:modified>
</cp:coreProperties>
</file>