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5D3F-7065-A51A-6C7F-0F4B324F5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E023A-3BC7-CBBB-FE43-6795BD9DD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0C5E-9DBB-DE8A-F102-F3106458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E1F5-C0D3-E495-597D-73F4858D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2469D-F351-6698-80ED-46FF6FB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9F87-441B-930C-9FDE-56FEB3A8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4FD95-646B-93D1-5FE6-CEEBB10AD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24B-99F3-D028-609E-378E7D58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F635-9865-3287-61AC-E1409D21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883A-AD63-172A-A5B1-C67CB8A6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8EDA8-6BE6-6806-A765-7BD85FA3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3C2DA-8CC0-5DAC-6AAA-9A58704AB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9C48-AAB4-12DB-411D-51144DED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C51A-B3BC-ACDC-385F-49E15084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05C3-F798-F5D4-51FA-C28F9989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009A-0B5A-DAD6-E634-87E9DF56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FE00-3832-5EB8-9959-D969CE0B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D581-1645-32EB-8CDE-C2C4B4A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75C9-855A-66EB-DB92-216EBD4B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3E00-CA22-9DA6-F8E9-3AAF9EAF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7385-CD87-6DF8-E278-7518D238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AF905-1509-73C3-6B74-084346EC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C7EF-9A5D-129C-BB0E-F2249141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6ADB-4F4C-1A9B-4CF1-D26EAA02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07C7-69F9-D01A-194E-5E216CC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145-D2BE-FA39-15BB-A54BEE4E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F2CA-1AC8-F5BC-5760-9A3A83BE4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B8A46-97B7-6890-1B3A-6CCA5EB5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FF783-9A65-44F6-C81D-85CEFCDA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369EF-F685-AC56-B7E3-3DC2EE5A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FC15C-11CC-E21E-4102-EC9495FE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19FF-DEFB-6AD5-F34F-CCAE598D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C133-6200-B525-D55B-50A0E0D3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A51CF-95E7-1237-000D-416DA36F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F32B4-CAB0-54EA-A581-694DE3B4F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FE54A-9AEB-3482-72DC-AFF91E8AC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A7503-AB37-C1FF-6160-D1CDFB86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68371-3DFF-0230-70DC-15D9868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11C71-7857-3179-91A1-105895B7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0557-0EDD-689A-2453-FB553ED4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1677D-4785-4CAF-CE87-1670690E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BEAB6-7697-54AA-5890-905692DA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0AE62-6683-5FCA-D1FB-F4099FE1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2AF0-C303-FA76-29AC-82D22FDF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F7E61-EF31-8D71-D034-20B69C7A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6586-1E14-B280-9A6F-240622B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AB26-096C-6E3C-DF30-DB704D61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527F-62D1-A011-6803-DBA6E71B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2E146-9066-7EAB-5858-DDDC2793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F9FB1-75A9-9815-992C-15992418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39FC5-7DA6-0025-0A31-CD229C81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0052-5199-47D2-CB23-A6D4B8DB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F94-FF83-49FB-CCF0-E185DFED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7C53A-9860-049E-0081-554E0EE92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0267-6206-7BED-C445-EED79B82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EA084-2C84-4381-A305-3B8702A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C4B67-A5CD-FB15-1368-40CE85CD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A8322-C2A9-0515-FDCE-003AA0B5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9596-F15F-12EB-3ED6-3FDDB82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FED6-C8AE-D14B-E077-89A9ED78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E7EF-0915-07BA-3F16-3D990702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4DEC5-50CF-4FFC-A2A5-C84886A0FC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B953-262D-F8F3-E850-016366682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ABED-69B6-56BF-901B-FD5C2881D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1783C-A682-4B99-8861-A89221AF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59DDAA3-A773-686E-10B2-EC48018DC11A}"/>
                  </a:ext>
                </a:extLst>
              </p:cNvPr>
              <p:cNvSpPr/>
              <p:nvPr/>
            </p:nvSpPr>
            <p:spPr>
              <a:xfrm>
                <a:off x="1175657" y="679268"/>
                <a:ext cx="1554480" cy="5943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𝑟𝑛𝑜𝑟𝑚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59DDAA3-A773-686E-10B2-EC48018DC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679268"/>
                <a:ext cx="1554480" cy="5943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F40095C-2F3B-C6EE-39DF-ED06EFE1CA0E}"/>
                  </a:ext>
                </a:extLst>
              </p:cNvPr>
              <p:cNvSpPr/>
              <p:nvPr/>
            </p:nvSpPr>
            <p:spPr>
              <a:xfrm>
                <a:off x="450668" y="2338251"/>
                <a:ext cx="809897" cy="73805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F40095C-2F3B-C6EE-39DF-ED06EFE1C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8" y="2338251"/>
                <a:ext cx="809897" cy="7380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EBE89FF-F745-76C0-AB0B-C85311391EE1}"/>
                  </a:ext>
                </a:extLst>
              </p:cNvPr>
              <p:cNvSpPr/>
              <p:nvPr/>
            </p:nvSpPr>
            <p:spPr>
              <a:xfrm>
                <a:off x="2392680" y="2338251"/>
                <a:ext cx="1554480" cy="5943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𝑟𝑛𝑜𝑟𝑚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EBE89FF-F745-76C0-AB0B-C85311391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680" y="2338251"/>
                <a:ext cx="1554480" cy="5943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FE4DC4B-D2C7-86C7-1A57-0972C8DDC0A6}"/>
                  </a:ext>
                </a:extLst>
              </p:cNvPr>
              <p:cNvSpPr/>
              <p:nvPr/>
            </p:nvSpPr>
            <p:spPr>
              <a:xfrm>
                <a:off x="1783881" y="4228010"/>
                <a:ext cx="809897" cy="7380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FE4DC4B-D2C7-86C7-1A57-0972C8DDC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881" y="4228010"/>
                <a:ext cx="809897" cy="7380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7CE1E7F-E2FD-4EA2-47DB-E0A80F48D8F6}"/>
                  </a:ext>
                </a:extLst>
              </p:cNvPr>
              <p:cNvSpPr/>
              <p:nvPr/>
            </p:nvSpPr>
            <p:spPr>
              <a:xfrm>
                <a:off x="3684285" y="4228010"/>
                <a:ext cx="809897" cy="7380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7CE1E7F-E2FD-4EA2-47DB-E0A80F48D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85" y="4228010"/>
                <a:ext cx="809897" cy="7380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D04D1A-87B3-3A11-00F2-EA1723448D5D}"/>
              </a:ext>
            </a:extLst>
          </p:cNvPr>
          <p:cNvSpPr txBox="1"/>
          <p:nvPr/>
        </p:nvSpPr>
        <p:spPr>
          <a:xfrm>
            <a:off x="2424187" y="1670386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DEF5B-E5C6-85D1-F213-E557E86254CD}"/>
              </a:ext>
            </a:extLst>
          </p:cNvPr>
          <p:cNvSpPr txBox="1"/>
          <p:nvPr/>
        </p:nvSpPr>
        <p:spPr>
          <a:xfrm>
            <a:off x="687854" y="1616220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07564-DC6A-B7B6-F699-1EB794EC9F9D}"/>
              </a:ext>
            </a:extLst>
          </p:cNvPr>
          <p:cNvSpPr txBox="1"/>
          <p:nvPr/>
        </p:nvSpPr>
        <p:spPr>
          <a:xfrm>
            <a:off x="3378335" y="3329369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305A6-2AEC-D093-547B-BC9345D4C969}"/>
              </a:ext>
            </a:extLst>
          </p:cNvPr>
          <p:cNvSpPr txBox="1"/>
          <p:nvPr/>
        </p:nvSpPr>
        <p:spPr>
          <a:xfrm>
            <a:off x="2369909" y="3356882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059903-68A1-83FD-8C0E-D489680106CB}"/>
              </a:ext>
            </a:extLst>
          </p:cNvPr>
          <p:cNvCxnSpPr>
            <a:cxnSpLocks/>
          </p:cNvCxnSpPr>
          <p:nvPr/>
        </p:nvCxnSpPr>
        <p:spPr>
          <a:xfrm flipH="1">
            <a:off x="1097280" y="1273628"/>
            <a:ext cx="228600" cy="46373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F0E848-F3C4-B856-494B-A0257CF089B0}"/>
              </a:ext>
            </a:extLst>
          </p:cNvPr>
          <p:cNvCxnSpPr>
            <a:cxnSpLocks/>
          </p:cNvCxnSpPr>
          <p:nvPr/>
        </p:nvCxnSpPr>
        <p:spPr>
          <a:xfrm flipH="1">
            <a:off x="855616" y="1855052"/>
            <a:ext cx="192465" cy="48786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63B611-3DC2-0839-F598-4ADA03DF7338}"/>
              </a:ext>
            </a:extLst>
          </p:cNvPr>
          <p:cNvCxnSpPr>
            <a:cxnSpLocks/>
          </p:cNvCxnSpPr>
          <p:nvPr/>
        </p:nvCxnSpPr>
        <p:spPr>
          <a:xfrm>
            <a:off x="2313730" y="1279000"/>
            <a:ext cx="314767" cy="47782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CF9C2A-3D04-5B26-DE28-1D1A282969D3}"/>
              </a:ext>
            </a:extLst>
          </p:cNvPr>
          <p:cNvCxnSpPr>
            <a:cxnSpLocks/>
          </p:cNvCxnSpPr>
          <p:nvPr/>
        </p:nvCxnSpPr>
        <p:spPr>
          <a:xfrm>
            <a:off x="2730136" y="1965477"/>
            <a:ext cx="203623" cy="37277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C1F44C-AB44-BFE3-024B-51F2A3ED9366}"/>
              </a:ext>
            </a:extLst>
          </p:cNvPr>
          <p:cNvCxnSpPr>
            <a:cxnSpLocks/>
          </p:cNvCxnSpPr>
          <p:nvPr/>
        </p:nvCxnSpPr>
        <p:spPr>
          <a:xfrm>
            <a:off x="3325415" y="2951173"/>
            <a:ext cx="314767" cy="47782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E444AF-4A69-08C1-3BB1-A11EC1A1B07E}"/>
              </a:ext>
            </a:extLst>
          </p:cNvPr>
          <p:cNvCxnSpPr>
            <a:cxnSpLocks/>
          </p:cNvCxnSpPr>
          <p:nvPr/>
        </p:nvCxnSpPr>
        <p:spPr>
          <a:xfrm>
            <a:off x="3707324" y="3639773"/>
            <a:ext cx="381910" cy="569676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93E3AF-9073-3F7D-4139-DEDD7DCBECDC}"/>
              </a:ext>
            </a:extLst>
          </p:cNvPr>
          <p:cNvCxnSpPr>
            <a:cxnSpLocks/>
          </p:cNvCxnSpPr>
          <p:nvPr/>
        </p:nvCxnSpPr>
        <p:spPr>
          <a:xfrm flipH="1">
            <a:off x="2730136" y="2963858"/>
            <a:ext cx="280048" cy="46514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ACAF1E-2293-E226-57C0-85CAF1B4F19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188830" y="3639773"/>
            <a:ext cx="404948" cy="58823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07E9EB-9889-853E-C87D-7B6945620F57}"/>
              </a:ext>
            </a:extLst>
          </p:cNvPr>
          <p:cNvCxnSpPr/>
          <p:nvPr/>
        </p:nvCxnSpPr>
        <p:spPr>
          <a:xfrm flipV="1">
            <a:off x="5012012" y="584391"/>
            <a:ext cx="0" cy="4063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94EB9F-03EB-FBBC-6AAD-8FE6FF51E079}"/>
              </a:ext>
            </a:extLst>
          </p:cNvPr>
          <p:cNvCxnSpPr>
            <a:cxnSpLocks/>
          </p:cNvCxnSpPr>
          <p:nvPr/>
        </p:nvCxnSpPr>
        <p:spPr>
          <a:xfrm>
            <a:off x="5012012" y="4647627"/>
            <a:ext cx="43920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D7E0039-E633-99FA-2CB2-148C5A843B0F}"/>
                  </a:ext>
                </a:extLst>
              </p:cNvPr>
              <p:cNvSpPr/>
              <p:nvPr/>
            </p:nvSpPr>
            <p:spPr>
              <a:xfrm>
                <a:off x="5060138" y="1965477"/>
                <a:ext cx="4343969" cy="1162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D7E0039-E633-99FA-2CB2-148C5A843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38" y="1965477"/>
                <a:ext cx="4343969" cy="11627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9B6EC70-273E-E0DA-031B-8CA715805570}"/>
                  </a:ext>
                </a:extLst>
              </p:cNvPr>
              <p:cNvSpPr/>
              <p:nvPr/>
            </p:nvSpPr>
            <p:spPr>
              <a:xfrm>
                <a:off x="5060139" y="3144853"/>
                <a:ext cx="1447327" cy="11627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9B6EC70-273E-E0DA-031B-8CA715805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39" y="3144853"/>
                <a:ext cx="1447327" cy="1162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F4325C-8581-0F82-0FC4-F04C69B2E82E}"/>
                  </a:ext>
                </a:extLst>
              </p:cNvPr>
              <p:cNvSpPr/>
              <p:nvPr/>
            </p:nvSpPr>
            <p:spPr>
              <a:xfrm>
                <a:off x="6511717" y="3144853"/>
                <a:ext cx="2892390" cy="116272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F4325C-8581-0F82-0FC4-F04C69B2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17" y="3144853"/>
                <a:ext cx="2892390" cy="11627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EF84B2F-7B54-DE60-8772-DEF2F5BF0FA0}"/>
                  </a:ext>
                </a:extLst>
              </p:cNvPr>
              <p:cNvSpPr txBox="1"/>
              <p:nvPr/>
            </p:nvSpPr>
            <p:spPr>
              <a:xfrm>
                <a:off x="4184695" y="4664281"/>
                <a:ext cx="6094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EF84B2F-7B54-DE60-8772-DEF2F5BF0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95" y="4664281"/>
                <a:ext cx="60948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BC5325-72F9-FF50-4BBA-7B10F98BD5A2}"/>
                  </a:ext>
                </a:extLst>
              </p:cNvPr>
              <p:cNvSpPr txBox="1"/>
              <p:nvPr/>
            </p:nvSpPr>
            <p:spPr>
              <a:xfrm>
                <a:off x="1697023" y="2383462"/>
                <a:ext cx="6094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BC5325-72F9-FF50-4BBA-7B10F98B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023" y="2383462"/>
                <a:ext cx="60948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B2ABBC2-CB01-AD74-945F-C7BE5CE3D5EE}"/>
              </a:ext>
            </a:extLst>
          </p:cNvPr>
          <p:cNvSpPr txBox="1"/>
          <p:nvPr/>
        </p:nvSpPr>
        <p:spPr>
          <a:xfrm>
            <a:off x="6166358" y="862853"/>
            <a:ext cx="22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Sample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0E46B59-1CF3-3196-4DCD-1C826F108B41}"/>
                  </a:ext>
                </a:extLst>
              </p:cNvPr>
              <p:cNvSpPr txBox="1"/>
              <p:nvPr/>
            </p:nvSpPr>
            <p:spPr>
              <a:xfrm>
                <a:off x="335960" y="49282"/>
                <a:ext cx="31373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Tree Model Formation</a:t>
                </a:r>
                <a:r>
                  <a:rPr lang="en-US" sz="1600" dirty="0"/>
                  <a:t>-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are the model parameters  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0E46B59-1CF3-3196-4DCD-1C826F108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0" y="49282"/>
                <a:ext cx="3137385" cy="584775"/>
              </a:xfrm>
              <a:prstGeom prst="rect">
                <a:avLst/>
              </a:prstGeom>
              <a:blipFill>
                <a:blip r:embed="rId12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Berard, Kenneth</dc:creator>
  <cp:lastModifiedBy>Berard, Kenneth</cp:lastModifiedBy>
  <cp:revision>1</cp:revision>
  <dcterms:created xsi:type="dcterms:W3CDTF">2025-04-14T14:57:33Z</dcterms:created>
  <dcterms:modified xsi:type="dcterms:W3CDTF">2025-04-14T15:47:42Z</dcterms:modified>
</cp:coreProperties>
</file>