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7D7A53C-248C-494C-83C3-5C99A20A6E44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0F504-5431-40C3-B7B2-7E5E51FFDA03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CB161-B940-4CDB-84B4-24269933E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3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CB161-B940-4CDB-84B4-24269933E7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3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9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2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0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0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9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12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AE251B-13C5-4FDE-A579-D193BE03AF99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B86FC4-1E71-4E19-B251-54CA4AD31D3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«Моделирование веб интерфейса учебной дисциплины»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ru-RU" dirty="0"/>
              <a:t>Подготовил: </a:t>
            </a:r>
            <a:r>
              <a:rPr lang="ru-RU" dirty="0" err="1"/>
              <a:t>Коберник</a:t>
            </a:r>
            <a:r>
              <a:rPr lang="ru-RU" dirty="0"/>
              <a:t>-березовский </a:t>
            </a:r>
            <a:r>
              <a:rPr lang="ru-RU" dirty="0" err="1"/>
              <a:t>юрий</a:t>
            </a:r>
            <a:r>
              <a:rPr lang="ru-RU" dirty="0"/>
              <a:t> </a:t>
            </a:r>
            <a:r>
              <a:rPr lang="ru-RU" dirty="0" err="1"/>
              <a:t>алексеевич</a:t>
            </a:r>
            <a:r>
              <a:rPr lang="ru-RU" dirty="0"/>
              <a:t> </a:t>
            </a:r>
          </a:p>
          <a:p>
            <a:pPr algn="r"/>
            <a:r>
              <a:rPr lang="ru-RU" dirty="0"/>
              <a:t>7 группа 3 курс</a:t>
            </a:r>
          </a:p>
          <a:p>
            <a:pPr algn="r"/>
            <a:r>
              <a:rPr lang="ru-RU" dirty="0"/>
              <a:t>Научный руководитель: Кандидат физ.-мат, Доцент Скакун Виктор 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120830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Представление кафедры «Системного анализа и Компьютерного моделирования»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Достижения кафедры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Привлечение абитуриентов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Помощь студентам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Коммуникация с зарубежными представителями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Помощь  в распределении выпускников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38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Способ разработки: </a:t>
            </a:r>
            <a:r>
              <a:rPr lang="en-US" b="1" dirty="0"/>
              <a:t>HTML/CSS</a:t>
            </a:r>
            <a:r>
              <a:rPr lang="ru-RU" dirty="0"/>
              <a:t>, </a:t>
            </a:r>
            <a:r>
              <a:rPr lang="en-US" b="1" dirty="0"/>
              <a:t>HTML5/CSS3</a:t>
            </a:r>
            <a:r>
              <a:rPr lang="ru-RU" b="1" dirty="0"/>
              <a:t>, </a:t>
            </a:r>
            <a:r>
              <a:rPr lang="en-US" b="1" dirty="0"/>
              <a:t>BootStrap3</a:t>
            </a:r>
            <a:r>
              <a:rPr lang="ru-RU" b="1" dirty="0"/>
              <a:t>, </a:t>
            </a:r>
            <a:r>
              <a:rPr lang="en-US" b="1" dirty="0"/>
              <a:t>Less, Font</a:t>
            </a:r>
            <a:r>
              <a:rPr lang="ru-RU" b="1" dirty="0"/>
              <a:t> </a:t>
            </a:r>
            <a:r>
              <a:rPr lang="en-US" b="1" dirty="0"/>
              <a:t>Awesome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Среда разработки: </a:t>
            </a:r>
            <a:r>
              <a:rPr lang="en-US" b="1" dirty="0"/>
              <a:t>Visual Studio Code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 интерфейса: </a:t>
            </a:r>
            <a:r>
              <a:rPr lang="en-US" b="1" dirty="0"/>
              <a:t>Web Page Template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Структура сайта: </a:t>
            </a:r>
            <a:r>
              <a:rPr lang="ru-RU" b="1" dirty="0"/>
              <a:t>Древовидная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Сбор материалов: </a:t>
            </a:r>
            <a:r>
              <a:rPr lang="ru-RU" b="1" dirty="0"/>
              <a:t>Информация, Фото, Файлы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Разработка</a:t>
            </a:r>
            <a:r>
              <a:rPr lang="en-US" dirty="0"/>
              <a:t> 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Тестирование: </a:t>
            </a:r>
            <a:r>
              <a:rPr lang="ru-RU" b="1" dirty="0"/>
              <a:t>Функциональное тестирование,</a:t>
            </a:r>
            <a:r>
              <a:rPr lang="ru-RU" dirty="0"/>
              <a:t> </a:t>
            </a:r>
            <a:r>
              <a:rPr lang="en-US" b="1" dirty="0"/>
              <a:t>Usability </a:t>
            </a:r>
            <a:r>
              <a:rPr lang="ru-RU" b="1" dirty="0"/>
              <a:t>тестирование, Тестирования Верстки, Тестирование производительности сайта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Размещение в сети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63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3893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7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47592"/>
            <a:ext cx="2806700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2806700" cy="27649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494" y="3247592"/>
            <a:ext cx="2792505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7" y="521094"/>
            <a:ext cx="2182305" cy="237853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10" y="3437262"/>
            <a:ext cx="2363474" cy="2363474"/>
          </a:xfrm>
          <a:prstGeom prst="rect">
            <a:avLst/>
          </a:prstGeom>
        </p:spPr>
      </p:pic>
      <p:pic>
        <p:nvPicPr>
          <p:cNvPr id="130" name="Объект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4" y="4161553"/>
            <a:ext cx="2470772" cy="942459"/>
          </a:xfrm>
          <a:prstGeom prst="rect">
            <a:avLst/>
          </a:prstGeom>
        </p:spPr>
      </p:pic>
      <p:sp>
        <p:nvSpPr>
          <p:cNvPr id="131" name="Rectangle 8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300" y="321733"/>
            <a:ext cx="2806699" cy="276499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66" y="521093"/>
            <a:ext cx="2375962" cy="23759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2256" y="634946"/>
            <a:ext cx="4821283" cy="1450757"/>
          </a:xfrm>
        </p:spPr>
        <p:txBody>
          <a:bodyPr>
            <a:normAutofit/>
          </a:bodyPr>
          <a:lstStyle/>
          <a:p>
            <a:r>
              <a:rPr lang="ru-RU" dirty="0"/>
              <a:t>Инструменты разработки</a:t>
            </a:r>
          </a:p>
        </p:txBody>
      </p:sp>
      <p:sp>
        <p:nvSpPr>
          <p:cNvPr id="132" name="Content Placeholder 65"/>
          <p:cNvSpPr>
            <a:spLocks noGrp="1"/>
          </p:cNvSpPr>
          <p:nvPr>
            <p:ph idx="1"/>
          </p:nvPr>
        </p:nvSpPr>
        <p:spPr>
          <a:xfrm>
            <a:off x="6652256" y="2198913"/>
            <a:ext cx="4821283" cy="37848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Bootstrap</a:t>
            </a:r>
            <a:r>
              <a:rPr lang="en-US" dirty="0"/>
              <a:t> – </a:t>
            </a:r>
            <a:r>
              <a:rPr lang="ru-RU" dirty="0"/>
              <a:t>делает интерфейс веб-разработки быстрее и проще. Для людей всех уровней квалификации, устройств всех форм и проектов любых размеров.</a:t>
            </a:r>
            <a:endParaRPr lang="en-US" dirty="0"/>
          </a:p>
          <a:p>
            <a:r>
              <a:rPr lang="en-US" b="1" dirty="0"/>
              <a:t>Less</a:t>
            </a:r>
            <a:r>
              <a:rPr lang="en-US" dirty="0"/>
              <a:t> – </a:t>
            </a:r>
            <a:r>
              <a:rPr lang="ru-RU" dirty="0"/>
              <a:t>препроцессор, позволяющий создавать красивый, структурированный код стилей элементов.</a:t>
            </a:r>
            <a:endParaRPr lang="en-US" dirty="0"/>
          </a:p>
          <a:p>
            <a:r>
              <a:rPr lang="en-US" b="1" dirty="0"/>
              <a:t>HTML/CSS</a:t>
            </a:r>
            <a:r>
              <a:rPr lang="en-US" dirty="0"/>
              <a:t> – </a:t>
            </a:r>
            <a:r>
              <a:rPr lang="ru-RU" dirty="0"/>
              <a:t>создание разметки </a:t>
            </a:r>
            <a:r>
              <a:rPr lang="en-US" dirty="0"/>
              <a:t>HTML</a:t>
            </a:r>
            <a:r>
              <a:rPr lang="ru-RU" dirty="0"/>
              <a:t> страниц и стилей для каждого элемента.</a:t>
            </a:r>
            <a:endParaRPr lang="en-US" dirty="0"/>
          </a:p>
          <a:p>
            <a:r>
              <a:rPr lang="en-US" b="1" dirty="0"/>
              <a:t>Font</a:t>
            </a:r>
            <a:r>
              <a:rPr lang="en-US" dirty="0"/>
              <a:t> </a:t>
            </a:r>
            <a:r>
              <a:rPr lang="en-US" b="1" dirty="0"/>
              <a:t>Awesome</a:t>
            </a:r>
            <a:r>
              <a:rPr lang="en-US" dirty="0"/>
              <a:t> – </a:t>
            </a:r>
            <a:r>
              <a:rPr lang="ru-RU" dirty="0"/>
              <a:t>масштабируемые векторные иконки, которые можно мгновенно настроить(размер, цвет, тень и все, что можно сделать с помощью CSS).</a:t>
            </a:r>
          </a:p>
          <a:p>
            <a:r>
              <a:rPr lang="en-US" b="1" dirty="0"/>
              <a:t>Visual Studio Code </a:t>
            </a:r>
            <a:r>
              <a:rPr lang="en-US" dirty="0"/>
              <a:t>– </a:t>
            </a:r>
            <a:r>
              <a:rPr lang="ru-RU" dirty="0"/>
              <a:t>новейшая среда разработки от компании </a:t>
            </a:r>
            <a:r>
              <a:rPr lang="en-US" dirty="0"/>
              <a:t>Microsoft.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12" y="2223564"/>
            <a:ext cx="2061309" cy="20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2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5" name="Объект 5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737359"/>
            <a:ext cx="4779532" cy="4024234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&#10;&#10;Описание создано с очень высокой степенью достоверности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89" y="1737360"/>
            <a:ext cx="5907138" cy="4022725"/>
          </a:xfrm>
        </p:spPr>
      </p:pic>
    </p:spTree>
    <p:extLst>
      <p:ext uri="{BB962C8B-B14F-4D97-AF65-F5344CB8AC3E}">
        <p14:creationId xmlns:p14="http://schemas.microsoft.com/office/powerpoint/2010/main" val="49351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Объект 18" descr="Изображение выглядит как снимок экрана, текст&#10;&#10;Описание создано с очень высокой степенью достоверности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5" r="-3" b="27834"/>
          <a:stretch/>
        </p:blipFill>
        <p:spPr>
          <a:xfrm>
            <a:off x="4812161" y="-2655"/>
            <a:ext cx="3606643" cy="3358597"/>
          </a:xfrm>
          <a:prstGeom prst="rect">
            <a:avLst/>
          </a:prstGeom>
        </p:spPr>
      </p:pic>
      <p:sp>
        <p:nvSpPr>
          <p:cNvPr id="80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 descr="Изображение выглядит как снимок экрана&#10;&#10;Описание создано с очень высокой степенью достоверности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0" r="-1" b="28025"/>
          <a:stretch/>
        </p:blipFill>
        <p:spPr>
          <a:xfrm>
            <a:off x="4812161" y="3504904"/>
            <a:ext cx="7374154" cy="3353096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снимок экрана&#10;&#10;Описание создано с очень высокой степенью достоверности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1" r="2" b="3455"/>
          <a:stretch/>
        </p:blipFill>
        <p:spPr>
          <a:xfrm>
            <a:off x="8576279" y="10"/>
            <a:ext cx="3610035" cy="33559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516835"/>
            <a:ext cx="3735502" cy="210387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Разработка</a:t>
            </a:r>
          </a:p>
        </p:txBody>
      </p:sp>
      <p:sp>
        <p:nvSpPr>
          <p:cNvPr id="81" name="Content Placeholder 31"/>
          <p:cNvSpPr>
            <a:spLocks noGrp="1"/>
          </p:cNvSpPr>
          <p:nvPr>
            <p:ph idx="1"/>
          </p:nvPr>
        </p:nvSpPr>
        <p:spPr>
          <a:xfrm>
            <a:off x="492371" y="2653800"/>
            <a:ext cx="3735500" cy="3335519"/>
          </a:xfrm>
        </p:spPr>
        <p:txBody>
          <a:bodyPr>
            <a:normAutofit/>
          </a:bodyPr>
          <a:lstStyle/>
          <a:p>
            <a:r>
              <a:rPr lang="ru-RU" sz="1500" dirty="0">
                <a:solidFill>
                  <a:srgbClr val="FFFFFF"/>
                </a:solidFill>
              </a:rPr>
              <a:t>На слайде представлены экземпляры кода разметки и стилей сайта с использованием </a:t>
            </a:r>
            <a:r>
              <a:rPr lang="en-US" sz="1500" dirty="0">
                <a:solidFill>
                  <a:srgbClr val="FFFFFF"/>
                </a:solidFill>
              </a:rPr>
              <a:t>Bootstrap</a:t>
            </a:r>
            <a:r>
              <a:rPr lang="ru-RU" sz="1500" dirty="0">
                <a:solidFill>
                  <a:srgbClr val="FFFFFF"/>
                </a:solidFill>
              </a:rPr>
              <a:t> и</a:t>
            </a:r>
            <a:r>
              <a:rPr lang="en-US" sz="1500" dirty="0">
                <a:solidFill>
                  <a:srgbClr val="FFFFFF"/>
                </a:solidFill>
              </a:rPr>
              <a:t> Less</a:t>
            </a:r>
            <a:r>
              <a:rPr lang="ru-RU" sz="1500" dirty="0">
                <a:solidFill>
                  <a:srgbClr val="FFFFFF"/>
                </a:solidFill>
              </a:rPr>
              <a:t>.</a:t>
            </a:r>
          </a:p>
          <a:p>
            <a:r>
              <a:rPr lang="ru-RU" sz="1500" dirty="0">
                <a:solidFill>
                  <a:srgbClr val="FFFFFF"/>
                </a:solidFill>
              </a:rPr>
              <a:t>Важно соблюдать иерархию объектов, соответствие модели, корректное подключение внешних ссылок, объектов и сервисов.</a:t>
            </a:r>
          </a:p>
          <a:p>
            <a:r>
              <a:rPr lang="ru-RU" sz="1500" dirty="0">
                <a:solidFill>
                  <a:srgbClr val="FFFFFF"/>
                </a:solidFill>
              </a:rPr>
              <a:t>Необходимо соблюдать правила </a:t>
            </a:r>
            <a:r>
              <a:rPr lang="ru-RU" sz="1500" dirty="0" err="1">
                <a:solidFill>
                  <a:srgbClr val="FFFFFF"/>
                </a:solidFill>
              </a:rPr>
              <a:t>кросбраузерности</a:t>
            </a:r>
            <a:r>
              <a:rPr lang="ru-RU" sz="1500" dirty="0">
                <a:solidFill>
                  <a:srgbClr val="FFFFFF"/>
                </a:solidFill>
              </a:rPr>
              <a:t>, </a:t>
            </a:r>
            <a:r>
              <a:rPr lang="ru-RU" sz="1500" dirty="0">
                <a:solidFill>
                  <a:schemeClr val="bg1"/>
                </a:solidFill>
              </a:rPr>
              <a:t> документ может выглядеть по-разному в различных браузерах.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0" name="Straight Connector 4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снимок экрана&#10;&#10;Описание создано с очень высокой степенью достоверности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r="3" b="3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pic>
        <p:nvPicPr>
          <p:cNvPr id="131" name="Объект 4" descr="Изображение выглядит как снимок экрана&#10;&#10;Описание создано с очень высокой степенью достоверности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r="3" b="3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132" name="Content Placeholder 32"/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Функциональное тестирование</a:t>
            </a:r>
            <a:r>
              <a:rPr lang="en-US" b="1" dirty="0"/>
              <a:t> – </a:t>
            </a:r>
            <a:r>
              <a:rPr lang="ru-RU" b="1" dirty="0"/>
              <a:t> </a:t>
            </a:r>
            <a:r>
              <a:rPr lang="ru-RU" dirty="0"/>
              <a:t>проверка</a:t>
            </a:r>
            <a:r>
              <a:rPr lang="ru-RU" b="1" dirty="0"/>
              <a:t> </a:t>
            </a:r>
            <a:r>
              <a:rPr lang="ru-RU" dirty="0"/>
              <a:t>корректной работы ссылок, разметки, отображения элементов.</a:t>
            </a:r>
            <a:endParaRPr lang="en-US" dirty="0"/>
          </a:p>
          <a:p>
            <a:r>
              <a:rPr lang="en-US" b="1" dirty="0"/>
              <a:t>Usability </a:t>
            </a:r>
            <a:r>
              <a:rPr lang="ru-RU" b="1" dirty="0"/>
              <a:t>тестирование - </a:t>
            </a:r>
            <a:r>
              <a:rPr lang="ru-RU" dirty="0"/>
              <a:t>проводится для оценки удобства продукта в использовании, основанный на привлечении пользователей в качестве тестировщиков и анализ полученных результатов. </a:t>
            </a:r>
            <a:endParaRPr lang="en-US" b="1" dirty="0"/>
          </a:p>
          <a:p>
            <a:r>
              <a:rPr lang="ru-RU" b="1" dirty="0"/>
              <a:t>Тестирования Верстки - </a:t>
            </a:r>
            <a:r>
              <a:rPr lang="ru-RU" dirty="0"/>
              <a:t>при проверке верстки первым делом тестировщик проверяет расположения элементов, соответствие их позиций предоставленным макетам, а так же проверяет оптимизацию изображений и графики. Далее осуществляется проверка валидности кода. В процессе вёрстки важно соблюдать корректную иерархию объектов, и важно удостовериться в её валидности по факту завершения работ. Браузеры, несмотря на явно неверный код, в любом случае постараются отобразить веб-страницу. </a:t>
            </a:r>
          </a:p>
          <a:p>
            <a:r>
              <a:rPr lang="ru-RU" b="1" dirty="0"/>
              <a:t>Тестирование производительности сайта - </a:t>
            </a:r>
            <a:r>
              <a:rPr lang="ru-RU" dirty="0"/>
              <a:t>проводится с целью определения быстродействия сайта или его части под определённой нагрузкой.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2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Размещение на хостинге.</a:t>
            </a:r>
          </a:p>
          <a:p>
            <a:r>
              <a:rPr lang="ru-RU" dirty="0"/>
              <a:t>Подключение.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2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«Моделирование веб интерфейса учебной дисциплины»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ru-RU" dirty="0"/>
              <a:t>Подготовил: </a:t>
            </a:r>
            <a:r>
              <a:rPr lang="ru-RU" dirty="0" err="1"/>
              <a:t>Коберник</a:t>
            </a:r>
            <a:r>
              <a:rPr lang="ru-RU" dirty="0"/>
              <a:t>-березовский </a:t>
            </a:r>
            <a:r>
              <a:rPr lang="ru-RU" dirty="0" err="1"/>
              <a:t>юрий</a:t>
            </a:r>
            <a:r>
              <a:rPr lang="ru-RU" dirty="0"/>
              <a:t> </a:t>
            </a:r>
            <a:r>
              <a:rPr lang="ru-RU" dirty="0" err="1"/>
              <a:t>алексеевич</a:t>
            </a:r>
            <a:r>
              <a:rPr lang="ru-RU" dirty="0"/>
              <a:t> </a:t>
            </a:r>
          </a:p>
          <a:p>
            <a:pPr algn="r"/>
            <a:r>
              <a:rPr lang="ru-RU" dirty="0"/>
              <a:t>7 группа 3 курс</a:t>
            </a:r>
          </a:p>
          <a:p>
            <a:pPr algn="r"/>
            <a:r>
              <a:rPr lang="ru-RU" dirty="0"/>
              <a:t>Научный руководитель: Кандидат физ.-мат, Доцент Скакун Виктор 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78144405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</TotalTime>
  <Words>307</Words>
  <Application>Microsoft Office PowerPoint</Application>
  <PresentationFormat>Широкоэкранный</PresentationFormat>
  <Paragraphs>45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«Моделирование веб интерфейса учебной дисциплины»</vt:lpstr>
      <vt:lpstr>Цели</vt:lpstr>
      <vt:lpstr>Этапы</vt:lpstr>
      <vt:lpstr>Инструменты разработки</vt:lpstr>
      <vt:lpstr>Структура</vt:lpstr>
      <vt:lpstr>Разработка</vt:lpstr>
      <vt:lpstr>Тестирование</vt:lpstr>
      <vt:lpstr>Результаты</vt:lpstr>
      <vt:lpstr>«Моделирование веб интерфейса учебной дисциплины»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 Kobernyk</dc:creator>
  <cp:lastModifiedBy>Yura Kobernyk</cp:lastModifiedBy>
  <cp:revision>10</cp:revision>
  <dcterms:created xsi:type="dcterms:W3CDTF">2017-05-07T12:41:34Z</dcterms:created>
  <dcterms:modified xsi:type="dcterms:W3CDTF">2017-05-10T18:39:14Z</dcterms:modified>
</cp:coreProperties>
</file>