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3E7C-1F2D-D49B-F27A-20A97D5FA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7A5F3-1D21-15B7-C919-A02C2AA8C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E7D0-E506-9D2C-10A7-835BD308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95E6-3ED6-4225-9DC5-A61CE7AFBA9F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474B-8063-BCB7-B6C6-111BE897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6A186-B12E-6199-4E39-CFD79CE7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FEA6-605F-48B7-A175-63CE376E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56CA-877B-AF78-C67E-71B963B4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382C3-B2D7-5291-E70A-D7EB408B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B52B4-A5AB-735A-7EEC-DE92D600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95E6-3ED6-4225-9DC5-A61CE7AFBA9F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E1CC-BABB-085F-A8BA-E3DA46DC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380D-A3A2-2595-25DE-A250F952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FEA6-605F-48B7-A175-63CE376E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1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69B48-B7CA-05E1-0A18-9AB0A435C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9D1CD-1046-08C9-7DB1-35C69C259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1D47-F43F-8D4D-398D-EF0AC61E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95E6-3ED6-4225-9DC5-A61CE7AFBA9F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7B53-03EA-B073-EF39-F713304B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77A9D-077F-CA3C-551E-DDF29B2C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FEA6-605F-48B7-A175-63CE376E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F88D-1E1D-39BF-A94F-E9CDE9AD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DB3D-E23E-D08B-DE6D-730ED1C8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CF55-7192-0D42-DDD4-8E5B16F9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95E6-3ED6-4225-9DC5-A61CE7AFBA9F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5CFA-2687-E7ED-8CE4-0B9C3208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B622-F9C3-C8A3-E51F-15E3BC05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FEA6-605F-48B7-A175-63CE376E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2763-62E2-D6CC-CB8B-294BD36E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C61DA-796D-7F7F-DFA3-D8CA33B2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BF9E-5D14-9A92-AD35-7C077053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95E6-3ED6-4225-9DC5-A61CE7AFBA9F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6AC0-06DD-730C-B6C1-93780781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155B-7247-6FD0-DDF3-36DA1FFC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FEA6-605F-48B7-A175-63CE376E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4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97C8-8E5C-16EA-A6A0-2D539462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CC69-CD93-A377-E4C2-4A9E2011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3755-319D-CDF0-863F-29D0669D5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01B72-6E0F-1523-C9D6-7D03AE3B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95E6-3ED6-4225-9DC5-A61CE7AFBA9F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36EBF-FFF0-7A6D-0B40-46351131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FA71D-0027-5EB3-979A-C57C9DFF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FEA6-605F-48B7-A175-63CE376E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6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9FCF-D64C-94A9-D9DF-F1B6081A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057C6-2700-5E77-3C5C-68312ADFF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BACC9-4D92-EF3B-EE45-268BC1147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24A13-7941-35EA-04B1-4C4D4C0EE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6FDF8-317B-5EEF-FD14-503DEB71B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4DE4E-BA79-A79B-3679-E1478EE0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95E6-3ED6-4225-9DC5-A61CE7AFBA9F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CB412-3CB1-037C-E808-CC1583C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173C4-7CB9-9325-A408-D37B35F1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FEA6-605F-48B7-A175-63CE376E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8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3EE9-FF1B-69ED-CCF8-636D269E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70FFC-334C-BC86-28C5-B1536843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95E6-3ED6-4225-9DC5-A61CE7AFBA9F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514B6-220D-E61E-F679-5617B9D1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B76DE-B5A3-FD99-CA25-8891D365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FEA6-605F-48B7-A175-63CE376E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90C15-32BA-FACD-9AD8-1D8EE041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95E6-3ED6-4225-9DC5-A61CE7AFBA9F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A00C8-CB80-A201-EE82-A962DE81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49D39-3DA9-70A6-F7B4-97627E1A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FEA6-605F-48B7-A175-63CE376E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8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4EB7-CDAE-5986-A848-CFFFC782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68EE-BF0D-CB50-AEBE-D1618136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1C445-7ECC-FCAC-10D5-1658648DF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52BBE-061A-CD7E-3CB0-AF021718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95E6-3ED6-4225-9DC5-A61CE7AFBA9F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51E6D-0C1C-C94E-E0F5-30D92C39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CF900-9890-8A0D-5695-B7CE9F13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FEA6-605F-48B7-A175-63CE376E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7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DF93-FE06-4021-9EFD-556778FF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7CCFE-07CE-2D33-ED90-9E5CEC42F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3CC86-017A-E8F7-72BB-FE5838E95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0CAA5-8564-62B9-6757-0DEB2768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95E6-3ED6-4225-9DC5-A61CE7AFBA9F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7030D-29FF-99E6-8D47-D395F989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0F78-E1C3-18DD-84D6-9A11CB0B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FEA6-605F-48B7-A175-63CE376E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1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D0019-E9B1-93AA-F031-F0D362B5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8639-6DA6-FCF4-F8BF-C763F246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EF9F-63A1-DC47-E539-6D5E607A2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595E6-3ED6-4225-9DC5-A61CE7AFBA9F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0529-0A70-0919-2CEB-58C972CEF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92EB8-AA47-75B9-10AE-0BB8444BD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8FEA6-605F-48B7-A175-63CE376E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4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F3F7-5673-9A97-F7BD-375665FAC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5035"/>
            <a:ext cx="9144000" cy="88931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5400" dirty="0"/>
              <a:t>MATH GAME Android Game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E4145-CF88-5355-E41E-67E59E113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8220"/>
            <a:ext cx="9144000" cy="889311"/>
          </a:xfrm>
        </p:spPr>
        <p:txBody>
          <a:bodyPr/>
          <a:lstStyle/>
          <a:p>
            <a:r>
              <a:rPr lang="en-US" dirty="0"/>
              <a:t>Presented by:</a:t>
            </a:r>
            <a:br>
              <a:rPr lang="en-US" dirty="0"/>
            </a:br>
            <a:r>
              <a:rPr lang="en-US" dirty="0"/>
              <a:t>Kobi Swisa, Sahar Halili, Roni </a:t>
            </a:r>
            <a:r>
              <a:rPr lang="en-US" dirty="0" err="1"/>
              <a:t>Milman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2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63DE-EDFB-BFD0-9245-F52686C9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3ECD-D7C0-7F0B-765F-3D3873AC1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 point of the app setting up the navigation.</a:t>
            </a:r>
          </a:p>
          <a:p>
            <a:r>
              <a:rPr lang="en-US" b="1" dirty="0"/>
              <a:t>Key Features:</a:t>
            </a:r>
            <a:endParaRPr lang="en-US" dirty="0"/>
          </a:p>
          <a:p>
            <a:pPr lvl="1"/>
            <a:r>
              <a:rPr lang="en-US" dirty="0"/>
              <a:t>Initializes ‘</a:t>
            </a:r>
            <a:r>
              <a:rPr lang="en-US" dirty="0" err="1"/>
              <a:t>NavHost</a:t>
            </a:r>
            <a:r>
              <a:rPr lang="en-US" dirty="0"/>
              <a:t>’ and ‘</a:t>
            </a:r>
            <a:r>
              <a:rPr lang="en-US" dirty="0" err="1"/>
              <a:t>NavControoler</a:t>
            </a:r>
            <a:r>
              <a:rPr lang="en-US" dirty="0"/>
              <a:t>’.</a:t>
            </a:r>
          </a:p>
          <a:p>
            <a:pPr lvl="1"/>
            <a:r>
              <a:rPr lang="en-US" dirty="0"/>
              <a:t>Defines the start destination and sets up navigation routes.</a:t>
            </a:r>
          </a:p>
        </p:txBody>
      </p:sp>
    </p:spTree>
    <p:extLst>
      <p:ext uri="{BB962C8B-B14F-4D97-AF65-F5344CB8AC3E}">
        <p14:creationId xmlns:p14="http://schemas.microsoft.com/office/powerpoint/2010/main" val="299899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17DA2-52F1-FDCA-A7D0-D2558526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Menu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0B98-60B3-4921-914A-1E09957E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Main menu screen for selecting the game category.</a:t>
            </a:r>
          </a:p>
          <a:p>
            <a:r>
              <a:rPr lang="en-US" sz="2000" dirty="0"/>
              <a:t>Key Features:</a:t>
            </a:r>
          </a:p>
          <a:p>
            <a:pPr lvl="1"/>
            <a:r>
              <a:rPr lang="en-US" sz="2000" dirty="0"/>
              <a:t>Buttons for different arithmetic operations.</a:t>
            </a:r>
          </a:p>
          <a:p>
            <a:pPr lvl="1"/>
            <a:r>
              <a:rPr lang="en-US" sz="2000" dirty="0"/>
              <a:t>Navigates to the </a:t>
            </a:r>
            <a:r>
              <a:rPr lang="en-US" sz="2000" dirty="0" err="1"/>
              <a:t>GamePage</a:t>
            </a:r>
            <a:r>
              <a:rPr lang="en-US" sz="2000" dirty="0"/>
              <a:t> with the selected category.</a:t>
            </a:r>
          </a:p>
          <a:p>
            <a:pPr lvl="2"/>
            <a:r>
              <a:rPr lang="en-US" dirty="0"/>
              <a:t>Use ‘</a:t>
            </a:r>
            <a:r>
              <a:rPr lang="en-US" dirty="0" err="1"/>
              <a:t>navController.navigate</a:t>
            </a:r>
            <a:r>
              <a:rPr lang="en-US" dirty="0"/>
              <a:t>’ to transition to the </a:t>
            </a:r>
            <a:r>
              <a:rPr lang="en-US" dirty="0" err="1"/>
              <a:t>GamePage</a:t>
            </a:r>
            <a:r>
              <a:rPr lang="en-US" dirty="0"/>
              <a:t> with the selected category.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1F420-27F9-7F8E-8144-429393F01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714" y="183693"/>
            <a:ext cx="3015086" cy="621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0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D9C68-B6B1-D65F-69D4-4D1324E2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71" y="305366"/>
            <a:ext cx="4230100" cy="68822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Game Page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9516-3D41-F580-0436-D239718F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Main gameplay screen where users answer math questions.</a:t>
            </a:r>
          </a:p>
          <a:p>
            <a:r>
              <a:rPr lang="en-US" sz="2000" b="1" dirty="0"/>
              <a:t>Key Features:</a:t>
            </a:r>
            <a:endParaRPr lang="en-US" sz="2000" dirty="0"/>
          </a:p>
          <a:p>
            <a:pPr lvl="1"/>
            <a:r>
              <a:rPr lang="en-US" sz="2000" dirty="0"/>
              <a:t>Displays question, timer, score, and life.</a:t>
            </a:r>
          </a:p>
          <a:p>
            <a:pPr lvl="1"/>
            <a:r>
              <a:rPr lang="en-US" sz="2000" dirty="0"/>
              <a:t>Handles answer submission and navigation to the next question.</a:t>
            </a:r>
          </a:p>
          <a:p>
            <a:r>
              <a:rPr lang="en-US" sz="2000" b="1" dirty="0"/>
              <a:t>State Management:</a:t>
            </a:r>
            <a:r>
              <a:rPr lang="en-US" sz="2000" dirty="0"/>
              <a:t> Uses ‘remember’ and ‘</a:t>
            </a:r>
            <a:r>
              <a:rPr lang="en-US" sz="2000" dirty="0" err="1"/>
              <a:t>mutableStateOf</a:t>
            </a:r>
            <a:r>
              <a:rPr lang="en-US" sz="2000" dirty="0"/>
              <a:t>’ to manage game state.</a:t>
            </a:r>
          </a:p>
          <a:p>
            <a:r>
              <a:rPr lang="en-US" sz="2000" b="1" dirty="0" err="1"/>
              <a:t>CountDownTimer</a:t>
            </a:r>
            <a:r>
              <a:rPr lang="en-US" sz="2000" b="1" dirty="0"/>
              <a:t>:</a:t>
            </a:r>
            <a:r>
              <a:rPr lang="en-US" sz="2000" dirty="0"/>
              <a:t> Manages the game timer and updates the UI.</a:t>
            </a:r>
          </a:p>
          <a:p>
            <a:r>
              <a:rPr lang="en-US" sz="2000" b="1" dirty="0"/>
              <a:t>Question Generation:</a:t>
            </a:r>
            <a:r>
              <a:rPr lang="en-US" sz="2000" dirty="0"/>
              <a:t> Uses ‘</a:t>
            </a:r>
            <a:r>
              <a:rPr lang="en-US" sz="2000" dirty="0" err="1"/>
              <a:t>generateQuestion</a:t>
            </a:r>
            <a:r>
              <a:rPr lang="en-US" sz="2000" dirty="0"/>
              <a:t>’ to create questions based on the category.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F96CF-E317-5761-CA73-140855F9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96" y="1072253"/>
            <a:ext cx="2710603" cy="55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3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11DAE-F4DE-F43A-BFBE-AD1F705C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36" y="87410"/>
            <a:ext cx="4230100" cy="65012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Result Page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5BD0-85D6-0412-908C-01FCF8E4C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Displays the final score and game over message.</a:t>
            </a:r>
          </a:p>
          <a:p>
            <a:r>
              <a:rPr lang="en-US" sz="2000" b="1"/>
              <a:t>Key Features:</a:t>
            </a:r>
            <a:endParaRPr lang="en-US" sz="2000"/>
          </a:p>
          <a:p>
            <a:pPr lvl="1"/>
            <a:r>
              <a:rPr lang="en-US" sz="2000"/>
              <a:t>Shows the user's score.</a:t>
            </a:r>
          </a:p>
          <a:p>
            <a:pPr lvl="1"/>
            <a:r>
              <a:rPr lang="en-US" sz="2000"/>
              <a:t>Provides options to return to the menu or restart the game.</a:t>
            </a:r>
          </a:p>
          <a:p>
            <a:r>
              <a:rPr lang="en-US" sz="2000" b="1"/>
              <a:t>Navigation Options:</a:t>
            </a:r>
            <a:r>
              <a:rPr lang="en-US" sz="2000"/>
              <a:t> Button to navigate back to the main menu.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B53A4-0541-876A-E2E8-C493032D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77" y="949535"/>
            <a:ext cx="2638847" cy="548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3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MATH GAME Android Game App</vt:lpstr>
      <vt:lpstr>Main Activity </vt:lpstr>
      <vt:lpstr>Menu Page</vt:lpstr>
      <vt:lpstr>Game Page </vt:lpstr>
      <vt:lpstr>Result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Swisa, Kobi</dc:creator>
  <cp:lastModifiedBy>Swisa, Kobi</cp:lastModifiedBy>
  <cp:revision>1</cp:revision>
  <dcterms:created xsi:type="dcterms:W3CDTF">2024-07-28T19:30:13Z</dcterms:created>
  <dcterms:modified xsi:type="dcterms:W3CDTF">2024-07-28T19:58:20Z</dcterms:modified>
</cp:coreProperties>
</file>