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DB6BCE6-CF12-48EF-B2D7-C81A7249458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8937C77-4822-4E54-971A-BD5D94CA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6387453_Intrinsic_bursting_enhances_the_robustness_of_a_neural_network_model_of_sequence_generation_by_avian_brain_area_HV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18CBBF-0F49-451E-BD14-7B485C712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Dezhe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, </a:t>
            </a:r>
            <a:r>
              <a:rPr lang="en-US" dirty="0" err="1"/>
              <a:t>Fethi</a:t>
            </a:r>
            <a:r>
              <a:rPr lang="en-US" dirty="0"/>
              <a:t> M. </a:t>
            </a:r>
            <a:r>
              <a:rPr lang="en-US" dirty="0" err="1"/>
              <a:t>Ramazanoğlu</a:t>
            </a:r>
            <a:r>
              <a:rPr lang="en-US" dirty="0"/>
              <a:t>, H. Sebastian Seung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201DF-1E84-410B-BC8D-06EA0F41C51A}"/>
              </a:ext>
            </a:extLst>
          </p:cNvPr>
          <p:cNvSpPr txBox="1"/>
          <p:nvPr/>
        </p:nvSpPr>
        <p:spPr>
          <a:xfrm>
            <a:off x="342901" y="2233127"/>
            <a:ext cx="1150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Intrinsic bursting enhances neuronal model of sequence generation by avian brain area HVC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AC7295-2A4B-4944-8CB3-E1A0E6A10253}"/>
              </a:ext>
            </a:extLst>
          </p:cNvPr>
          <p:cNvSpPr txBox="1">
            <a:spLocks/>
          </p:cNvSpPr>
          <p:nvPr/>
        </p:nvSpPr>
        <p:spPr>
          <a:xfrm>
            <a:off x="342900" y="4380799"/>
            <a:ext cx="11506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Presented by: Matthew Kobilas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52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0EAB-46DC-4219-8AC6-B03607F6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502D-A67F-4333-A275-1B3EEBEF27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Avian brain area HVC is important for production of birdsong</a:t>
            </a:r>
          </a:p>
          <a:p>
            <a:r>
              <a:rPr lang="en-US" dirty="0"/>
              <a:t>RA-projecting neurons in HVC emit single burst of spikes during song</a:t>
            </a:r>
          </a:p>
          <a:p>
            <a:pPr lvl="1"/>
            <a:r>
              <a:rPr lang="en-US" dirty="0"/>
              <a:t>Activated in precisely timed, stereotyped sequence</a:t>
            </a:r>
          </a:p>
          <a:p>
            <a:r>
              <a:rPr lang="en-US" dirty="0"/>
              <a:t>This model is proposed as an enhancement to existing models</a:t>
            </a:r>
          </a:p>
          <a:p>
            <a:pPr lvl="1"/>
            <a:r>
              <a:rPr lang="en-US" dirty="0"/>
              <a:t>Reduced model from HVC -&gt; HVC(RA)</a:t>
            </a:r>
          </a:p>
          <a:p>
            <a:pPr lvl="1"/>
            <a:r>
              <a:rPr lang="en-US" dirty="0"/>
              <a:t>Based on two assumptions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16C792-3E41-48FA-B051-6E8DDE6658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182249"/>
            <a:ext cx="4754562" cy="3865103"/>
          </a:xfrm>
        </p:spPr>
      </p:pic>
    </p:spTree>
    <p:extLst>
      <p:ext uri="{BB962C8B-B14F-4D97-AF65-F5344CB8AC3E}">
        <p14:creationId xmlns:p14="http://schemas.microsoft.com/office/powerpoint/2010/main" val="10299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119-2F30-4A41-B0BC-CC8AC2EB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0AE0-F306-4077-B720-08F4D4051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Assume that burst sequences are generated within HVC, rather than by upstream brain area</a:t>
            </a:r>
          </a:p>
          <a:p>
            <a:r>
              <a:rPr lang="en-US" dirty="0" err="1"/>
              <a:t>Nlf</a:t>
            </a:r>
            <a:r>
              <a:rPr lang="en-US" dirty="0"/>
              <a:t> and </a:t>
            </a:r>
            <a:r>
              <a:rPr lang="en-US" dirty="0" err="1"/>
              <a:t>Uva</a:t>
            </a:r>
            <a:r>
              <a:rPr lang="en-US" dirty="0"/>
              <a:t> brain areas are upstream, however</a:t>
            </a:r>
          </a:p>
          <a:p>
            <a:pPr lvl="1"/>
            <a:r>
              <a:rPr lang="en-US" dirty="0" err="1"/>
              <a:t>Nlf</a:t>
            </a:r>
            <a:r>
              <a:rPr lang="en-US" dirty="0"/>
              <a:t> not required for song production</a:t>
            </a:r>
          </a:p>
          <a:p>
            <a:pPr lvl="1"/>
            <a:r>
              <a:rPr lang="en-US" dirty="0" err="1"/>
              <a:t>Uva</a:t>
            </a:r>
            <a:r>
              <a:rPr lang="en-US" dirty="0"/>
              <a:t> not precisely timed enough</a:t>
            </a:r>
          </a:p>
          <a:p>
            <a:r>
              <a:rPr lang="en-US" dirty="0"/>
              <a:t>Provisionally reasonable to assume that HVC generates burst sequences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00F3C3-8C05-4F76-8900-FD916597C0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5001"/>
            <a:ext cx="5727809" cy="35852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FF53447-F631-4D34-AD0B-306F4A8215F5}"/>
              </a:ext>
            </a:extLst>
          </p:cNvPr>
          <p:cNvSpPr/>
          <p:nvPr/>
        </p:nvSpPr>
        <p:spPr>
          <a:xfrm>
            <a:off x="8795657" y="2643673"/>
            <a:ext cx="833534" cy="735563"/>
          </a:xfrm>
          <a:prstGeom prst="ellipse">
            <a:avLst/>
          </a:prstGeom>
          <a:solidFill>
            <a:srgbClr val="02F2F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BAE0D4-EBE7-4BF4-A191-0EC7BEB97538}"/>
              </a:ext>
            </a:extLst>
          </p:cNvPr>
          <p:cNvSpPr/>
          <p:nvPr/>
        </p:nvSpPr>
        <p:spPr>
          <a:xfrm>
            <a:off x="9420808" y="3478765"/>
            <a:ext cx="833534" cy="735563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2D4DF-56AF-4DC2-A5C0-2ACE3A977B7A}"/>
              </a:ext>
            </a:extLst>
          </p:cNvPr>
          <p:cNvSpPr/>
          <p:nvPr/>
        </p:nvSpPr>
        <p:spPr>
          <a:xfrm>
            <a:off x="9004041" y="4488124"/>
            <a:ext cx="833534" cy="735563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69C29D-C407-4CCE-87CC-7CA565D21385}"/>
              </a:ext>
            </a:extLst>
          </p:cNvPr>
          <p:cNvSpPr/>
          <p:nvPr/>
        </p:nvSpPr>
        <p:spPr>
          <a:xfrm>
            <a:off x="8170507" y="3492057"/>
            <a:ext cx="833534" cy="73556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6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3F7-D72D-437C-BB8D-FD15F785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A86D-D22E-40E9-92B8-49DA89B73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Hypothesis 1</a:t>
            </a:r>
          </a:p>
          <a:p>
            <a:pPr lvl="1"/>
            <a:r>
              <a:rPr lang="en-US" sz="2400" dirty="0"/>
              <a:t>Sequential </a:t>
            </a:r>
            <a:r>
              <a:rPr lang="en-US" sz="2400" i="1" dirty="0"/>
              <a:t>order</a:t>
            </a:r>
            <a:r>
              <a:rPr lang="en-US" sz="2400" dirty="0"/>
              <a:t> of bursting is embedded in organization of excitatory synapses between HVC(RA) neurons</a:t>
            </a:r>
          </a:p>
          <a:p>
            <a:pPr lvl="1"/>
            <a:r>
              <a:rPr lang="en-US" sz="2400" dirty="0"/>
              <a:t>Structure is related to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DE6D-9612-4D4B-9039-29897F4CA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Hypothesis 2</a:t>
            </a:r>
          </a:p>
          <a:p>
            <a:pPr lvl="1"/>
            <a:r>
              <a:rPr lang="en-US" sz="2400" dirty="0"/>
              <a:t>HVC(RA) neurons are intrinsically bursting, so burst duration is set by cellular properties</a:t>
            </a:r>
          </a:p>
          <a:p>
            <a:pPr lvl="1"/>
            <a:r>
              <a:rPr lang="en-US" sz="2400" dirty="0"/>
              <a:t>Explains the timing of bursts required to create coherent song</a:t>
            </a:r>
          </a:p>
        </p:txBody>
      </p:sp>
    </p:spTree>
    <p:extLst>
      <p:ext uri="{BB962C8B-B14F-4D97-AF65-F5344CB8AC3E}">
        <p14:creationId xmlns:p14="http://schemas.microsoft.com/office/powerpoint/2010/main" val="22825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EA62-645C-44D1-9689-A11033BE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8DE0-C282-4290-81A0-187D4AE54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Somatic compartment:</a:t>
            </a:r>
          </a:p>
          <a:p>
            <a:pPr lvl="1"/>
            <a:r>
              <a:rPr lang="en-US" dirty="0"/>
              <a:t>Hodgkin-Huxley type Na and delayed rectifying K </a:t>
            </a:r>
            <a:r>
              <a:rPr lang="en-US" dirty="0" err="1"/>
              <a:t>conductances</a:t>
            </a:r>
            <a:r>
              <a:rPr lang="en-US" dirty="0"/>
              <a:t> for spike generation</a:t>
            </a:r>
          </a:p>
          <a:p>
            <a:pPr lvl="1"/>
            <a:r>
              <a:rPr lang="en-US" dirty="0"/>
              <a:t>Leak conductance</a:t>
            </a:r>
          </a:p>
          <a:p>
            <a:pPr lvl="1"/>
            <a:r>
              <a:rPr lang="en-US" dirty="0"/>
              <a:t>High-threshold K (KHT) conductance provides re-polarizing current during spiking</a:t>
            </a:r>
          </a:p>
          <a:p>
            <a:pPr lvl="1"/>
            <a:r>
              <a:rPr lang="en-US" dirty="0"/>
              <a:t>Low-threshold K (KLT) conductance introduced to account for strong spike-frequency adaptation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33B3-5433-4962-99B3-8371239A2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Dendritic compartment:</a:t>
            </a:r>
          </a:p>
          <a:p>
            <a:pPr lvl="1"/>
            <a:r>
              <a:rPr lang="en-US" dirty="0"/>
              <a:t>Leak conductance</a:t>
            </a:r>
          </a:p>
          <a:p>
            <a:pPr lvl="1"/>
            <a:r>
              <a:rPr lang="en-US" dirty="0"/>
              <a:t>High-threshold Ca conductance and Ca-activated K conductance generate Ca spike in dendrite if depolarized over threshold</a:t>
            </a:r>
          </a:p>
        </p:txBody>
      </p:sp>
    </p:spTree>
    <p:extLst>
      <p:ext uri="{BB962C8B-B14F-4D97-AF65-F5344CB8AC3E}">
        <p14:creationId xmlns:p14="http://schemas.microsoft.com/office/powerpoint/2010/main" val="622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2431-641F-42D2-AD93-7463C005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4059-65B1-422A-8197-686EE01A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https://www.researchgate.net/publication/6387453_Intrinsic_bursting_enhances_the_robustness_of_a_neural_network_model_of_sequence_generation_by_avian_brain_area_HVC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9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113</TotalTime>
  <Words>292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PowerPoint Presentation</vt:lpstr>
      <vt:lpstr>Background</vt:lpstr>
      <vt:lpstr>Assumptions</vt:lpstr>
      <vt:lpstr>Hypotheses</vt:lpstr>
      <vt:lpstr>Model overview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Kobilas</dc:creator>
  <cp:lastModifiedBy>Matthew Kobilas</cp:lastModifiedBy>
  <cp:revision>7</cp:revision>
  <dcterms:created xsi:type="dcterms:W3CDTF">2019-12-11T02:59:50Z</dcterms:created>
  <dcterms:modified xsi:type="dcterms:W3CDTF">2019-12-11T04:53:26Z</dcterms:modified>
</cp:coreProperties>
</file>