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2" d="100"/>
          <a:sy n="122" d="100"/>
        </p:scale>
        <p:origin x="96"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5F79159-8BEC-4E82-8B32-599F3880E390}" type="datetimeFigureOut">
              <a:rPr lang="en-US" smtClean="0"/>
              <a:t>03-Aug-16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5FDEB3E-9DEA-4B9C-9A4A-625A7E811CE9}" type="slidenum">
              <a:rPr lang="en-US" smtClean="0"/>
              <a:t>‹#›</a:t>
            </a:fld>
            <a:endParaRPr lang="en-US"/>
          </a:p>
        </p:txBody>
      </p:sp>
    </p:spTree>
    <p:extLst>
      <p:ext uri="{BB962C8B-B14F-4D97-AF65-F5344CB8AC3E}">
        <p14:creationId xmlns:p14="http://schemas.microsoft.com/office/powerpoint/2010/main" val="4238755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F79159-8BEC-4E82-8B32-599F3880E390}" type="datetimeFigureOut">
              <a:rPr lang="en-US" smtClean="0"/>
              <a:t>03-Aug-16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FDEB3E-9DEA-4B9C-9A4A-625A7E811CE9}" type="slidenum">
              <a:rPr lang="en-US" smtClean="0"/>
              <a:t>‹#›</a:t>
            </a:fld>
            <a:endParaRPr lang="en-US"/>
          </a:p>
        </p:txBody>
      </p:sp>
    </p:spTree>
    <p:extLst>
      <p:ext uri="{BB962C8B-B14F-4D97-AF65-F5344CB8AC3E}">
        <p14:creationId xmlns:p14="http://schemas.microsoft.com/office/powerpoint/2010/main" val="4254444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F79159-8BEC-4E82-8B32-599F3880E390}" type="datetimeFigureOut">
              <a:rPr lang="en-US" smtClean="0"/>
              <a:t>03-Aug-16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FDEB3E-9DEA-4B9C-9A4A-625A7E811CE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18651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5F79159-8BEC-4E82-8B32-599F3880E390}" type="datetimeFigureOut">
              <a:rPr lang="en-US" smtClean="0"/>
              <a:t>03-Aug-16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FDEB3E-9DEA-4B9C-9A4A-625A7E811CE9}" type="slidenum">
              <a:rPr lang="en-US" smtClean="0"/>
              <a:t>‹#›</a:t>
            </a:fld>
            <a:endParaRPr lang="en-US"/>
          </a:p>
        </p:txBody>
      </p:sp>
    </p:spTree>
    <p:extLst>
      <p:ext uri="{BB962C8B-B14F-4D97-AF65-F5344CB8AC3E}">
        <p14:creationId xmlns:p14="http://schemas.microsoft.com/office/powerpoint/2010/main" val="981219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5F79159-8BEC-4E82-8B32-599F3880E390}" type="datetimeFigureOut">
              <a:rPr lang="en-US" smtClean="0"/>
              <a:t>03-Aug-16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FDEB3E-9DEA-4B9C-9A4A-625A7E811CE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6828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5F79159-8BEC-4E82-8B32-599F3880E390}" type="datetimeFigureOut">
              <a:rPr lang="en-US" smtClean="0"/>
              <a:t>03-Aug-16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FDEB3E-9DEA-4B9C-9A4A-625A7E811CE9}" type="slidenum">
              <a:rPr lang="en-US" smtClean="0"/>
              <a:t>‹#›</a:t>
            </a:fld>
            <a:endParaRPr lang="en-US"/>
          </a:p>
        </p:txBody>
      </p:sp>
    </p:spTree>
    <p:extLst>
      <p:ext uri="{BB962C8B-B14F-4D97-AF65-F5344CB8AC3E}">
        <p14:creationId xmlns:p14="http://schemas.microsoft.com/office/powerpoint/2010/main" val="2474916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F79159-8BEC-4E82-8B32-599F3880E390}" type="datetimeFigureOut">
              <a:rPr lang="en-US" smtClean="0"/>
              <a:t>03-Aug-16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FDEB3E-9DEA-4B9C-9A4A-625A7E811CE9}" type="slidenum">
              <a:rPr lang="en-US" smtClean="0"/>
              <a:t>‹#›</a:t>
            </a:fld>
            <a:endParaRPr lang="en-US"/>
          </a:p>
        </p:txBody>
      </p:sp>
    </p:spTree>
    <p:extLst>
      <p:ext uri="{BB962C8B-B14F-4D97-AF65-F5344CB8AC3E}">
        <p14:creationId xmlns:p14="http://schemas.microsoft.com/office/powerpoint/2010/main" val="1295346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F79159-8BEC-4E82-8B32-599F3880E390}" type="datetimeFigureOut">
              <a:rPr lang="en-US" smtClean="0"/>
              <a:t>03-Aug-16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FDEB3E-9DEA-4B9C-9A4A-625A7E811CE9}" type="slidenum">
              <a:rPr lang="en-US" smtClean="0"/>
              <a:t>‹#›</a:t>
            </a:fld>
            <a:endParaRPr lang="en-US"/>
          </a:p>
        </p:txBody>
      </p:sp>
    </p:spTree>
    <p:extLst>
      <p:ext uri="{BB962C8B-B14F-4D97-AF65-F5344CB8AC3E}">
        <p14:creationId xmlns:p14="http://schemas.microsoft.com/office/powerpoint/2010/main" val="3923689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F79159-8BEC-4E82-8B32-599F3880E390}" type="datetimeFigureOut">
              <a:rPr lang="en-US" smtClean="0"/>
              <a:t>03-Aug-16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FDEB3E-9DEA-4B9C-9A4A-625A7E811CE9}" type="slidenum">
              <a:rPr lang="en-US" smtClean="0"/>
              <a:t>‹#›</a:t>
            </a:fld>
            <a:endParaRPr lang="en-US"/>
          </a:p>
        </p:txBody>
      </p:sp>
    </p:spTree>
    <p:extLst>
      <p:ext uri="{BB962C8B-B14F-4D97-AF65-F5344CB8AC3E}">
        <p14:creationId xmlns:p14="http://schemas.microsoft.com/office/powerpoint/2010/main" val="2865964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F79159-8BEC-4E82-8B32-599F3880E390}" type="datetimeFigureOut">
              <a:rPr lang="en-US" smtClean="0"/>
              <a:t>03-Aug-16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FDEB3E-9DEA-4B9C-9A4A-625A7E811CE9}" type="slidenum">
              <a:rPr lang="en-US" smtClean="0"/>
              <a:t>‹#›</a:t>
            </a:fld>
            <a:endParaRPr lang="en-US"/>
          </a:p>
        </p:txBody>
      </p:sp>
    </p:spTree>
    <p:extLst>
      <p:ext uri="{BB962C8B-B14F-4D97-AF65-F5344CB8AC3E}">
        <p14:creationId xmlns:p14="http://schemas.microsoft.com/office/powerpoint/2010/main" val="74960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F79159-8BEC-4E82-8B32-599F3880E390}" type="datetimeFigureOut">
              <a:rPr lang="en-US" smtClean="0"/>
              <a:t>03-Aug-16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5FDEB3E-9DEA-4B9C-9A4A-625A7E811CE9}" type="slidenum">
              <a:rPr lang="en-US" smtClean="0"/>
              <a:t>‹#›</a:t>
            </a:fld>
            <a:endParaRPr lang="en-US"/>
          </a:p>
        </p:txBody>
      </p:sp>
    </p:spTree>
    <p:extLst>
      <p:ext uri="{BB962C8B-B14F-4D97-AF65-F5344CB8AC3E}">
        <p14:creationId xmlns:p14="http://schemas.microsoft.com/office/powerpoint/2010/main" val="198429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F79159-8BEC-4E82-8B32-599F3880E390}" type="datetimeFigureOut">
              <a:rPr lang="en-US" smtClean="0"/>
              <a:t>03-Aug-16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5FDEB3E-9DEA-4B9C-9A4A-625A7E811CE9}" type="slidenum">
              <a:rPr lang="en-US" smtClean="0"/>
              <a:t>‹#›</a:t>
            </a:fld>
            <a:endParaRPr lang="en-US"/>
          </a:p>
        </p:txBody>
      </p:sp>
    </p:spTree>
    <p:extLst>
      <p:ext uri="{BB962C8B-B14F-4D97-AF65-F5344CB8AC3E}">
        <p14:creationId xmlns:p14="http://schemas.microsoft.com/office/powerpoint/2010/main" val="272185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F79159-8BEC-4E82-8B32-599F3880E390}" type="datetimeFigureOut">
              <a:rPr lang="en-US" smtClean="0"/>
              <a:t>03-Aug-16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5FDEB3E-9DEA-4B9C-9A4A-625A7E811CE9}" type="slidenum">
              <a:rPr lang="en-US" smtClean="0"/>
              <a:t>‹#›</a:t>
            </a:fld>
            <a:endParaRPr lang="en-US"/>
          </a:p>
        </p:txBody>
      </p:sp>
    </p:spTree>
    <p:extLst>
      <p:ext uri="{BB962C8B-B14F-4D97-AF65-F5344CB8AC3E}">
        <p14:creationId xmlns:p14="http://schemas.microsoft.com/office/powerpoint/2010/main" val="3393333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F79159-8BEC-4E82-8B32-599F3880E390}" type="datetimeFigureOut">
              <a:rPr lang="en-US" smtClean="0"/>
              <a:t>03-Aug-16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5FDEB3E-9DEA-4B9C-9A4A-625A7E811CE9}" type="slidenum">
              <a:rPr lang="en-US" smtClean="0"/>
              <a:t>‹#›</a:t>
            </a:fld>
            <a:endParaRPr lang="en-US"/>
          </a:p>
        </p:txBody>
      </p:sp>
    </p:spTree>
    <p:extLst>
      <p:ext uri="{BB962C8B-B14F-4D97-AF65-F5344CB8AC3E}">
        <p14:creationId xmlns:p14="http://schemas.microsoft.com/office/powerpoint/2010/main" val="2076866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F79159-8BEC-4E82-8B32-599F3880E390}" type="datetimeFigureOut">
              <a:rPr lang="en-US" smtClean="0"/>
              <a:t>03-Aug-16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5FDEB3E-9DEA-4B9C-9A4A-625A7E811CE9}" type="slidenum">
              <a:rPr lang="en-US" smtClean="0"/>
              <a:t>‹#›</a:t>
            </a:fld>
            <a:endParaRPr lang="en-US"/>
          </a:p>
        </p:txBody>
      </p:sp>
    </p:spTree>
    <p:extLst>
      <p:ext uri="{BB962C8B-B14F-4D97-AF65-F5344CB8AC3E}">
        <p14:creationId xmlns:p14="http://schemas.microsoft.com/office/powerpoint/2010/main" val="407507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F79159-8BEC-4E82-8B32-599F3880E390}" type="datetimeFigureOut">
              <a:rPr lang="en-US" smtClean="0"/>
              <a:t>03-Aug-16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FDEB3E-9DEA-4B9C-9A4A-625A7E811CE9}" type="slidenum">
              <a:rPr lang="en-US" smtClean="0"/>
              <a:t>‹#›</a:t>
            </a:fld>
            <a:endParaRPr lang="en-US"/>
          </a:p>
        </p:txBody>
      </p:sp>
    </p:spTree>
    <p:extLst>
      <p:ext uri="{BB962C8B-B14F-4D97-AF65-F5344CB8AC3E}">
        <p14:creationId xmlns:p14="http://schemas.microsoft.com/office/powerpoint/2010/main" val="2699441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5F79159-8BEC-4E82-8B32-599F3880E390}" type="datetimeFigureOut">
              <a:rPr lang="en-US" smtClean="0"/>
              <a:t>03-Aug-16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5FDEB3E-9DEA-4B9C-9A4A-625A7E811CE9}" type="slidenum">
              <a:rPr lang="en-US" smtClean="0"/>
              <a:t>‹#›</a:t>
            </a:fld>
            <a:endParaRPr lang="en-US"/>
          </a:p>
        </p:txBody>
      </p:sp>
    </p:spTree>
    <p:extLst>
      <p:ext uri="{BB962C8B-B14F-4D97-AF65-F5344CB8AC3E}">
        <p14:creationId xmlns:p14="http://schemas.microsoft.com/office/powerpoint/2010/main" val="236993685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269" y="1619421"/>
            <a:ext cx="8534401" cy="2128795"/>
          </a:xfrm>
        </p:spPr>
        <p:txBody>
          <a:bodyPr>
            <a:normAutofit fontScale="90000"/>
          </a:bodyPr>
          <a:lstStyle/>
          <a:p>
            <a:r>
              <a:rPr lang="en-US" sz="8800" b="1" i="1" u="sng" dirty="0" smtClean="0">
                <a:solidFill>
                  <a:schemeClr val="accent1">
                    <a:lumMod val="75000"/>
                  </a:schemeClr>
                </a:solidFill>
                <a:latin typeface="Old English Text MT" panose="03040902040508030806" pitchFamily="66" charset="0"/>
              </a:rPr>
              <a:t>SNAKE GAME</a:t>
            </a:r>
            <a:endParaRPr lang="en-US" sz="8800" b="1" i="1" u="sng" dirty="0">
              <a:solidFill>
                <a:schemeClr val="accent1">
                  <a:lumMod val="75000"/>
                </a:schemeClr>
              </a:solidFill>
              <a:latin typeface="Old English Text MT" panose="03040902040508030806" pitchFamily="66" charset="0"/>
            </a:endParaRPr>
          </a:p>
        </p:txBody>
      </p:sp>
    </p:spTree>
    <p:extLst>
      <p:ext uri="{BB962C8B-B14F-4D97-AF65-F5344CB8AC3E}">
        <p14:creationId xmlns:p14="http://schemas.microsoft.com/office/powerpoint/2010/main" val="927006918"/>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192" y="387178"/>
            <a:ext cx="3047527" cy="1392195"/>
          </a:xfrm>
        </p:spPr>
        <p:txBody>
          <a:bodyPr>
            <a:normAutofit fontScale="90000"/>
          </a:bodyPr>
          <a:lstStyle/>
          <a:p>
            <a:r>
              <a:rPr lang="en-US" sz="6000" i="1" u="sng" dirty="0" smtClean="0">
                <a:solidFill>
                  <a:schemeClr val="bg2">
                    <a:lumMod val="75000"/>
                  </a:schemeClr>
                </a:solidFill>
                <a:latin typeface="Algerian" panose="04020705040A02060702" pitchFamily="82" charset="0"/>
              </a:rPr>
              <a:t>target</a:t>
            </a:r>
            <a:endParaRPr lang="en-US" sz="6000" i="1" u="sng" dirty="0">
              <a:solidFill>
                <a:schemeClr val="bg2">
                  <a:lumMod val="75000"/>
                </a:schemeClr>
              </a:solidFill>
              <a:latin typeface="Algerian" panose="04020705040A02060702" pitchFamily="82" charset="0"/>
            </a:endParaRPr>
          </a:p>
        </p:txBody>
      </p:sp>
      <p:sp>
        <p:nvSpPr>
          <p:cNvPr id="6" name="Text Placeholder 5"/>
          <p:cNvSpPr>
            <a:spLocks noGrp="1"/>
          </p:cNvSpPr>
          <p:nvPr>
            <p:ph type="body" idx="1"/>
          </p:nvPr>
        </p:nvSpPr>
        <p:spPr>
          <a:xfrm>
            <a:off x="881449" y="1779373"/>
            <a:ext cx="10775091" cy="1433384"/>
          </a:xfrm>
        </p:spPr>
        <p:txBody>
          <a:bodyPr>
            <a:normAutofit/>
          </a:bodyPr>
          <a:lstStyle/>
          <a:p>
            <a:r>
              <a:rPr lang="en-US" sz="4000" dirty="0" smtClean="0">
                <a:latin typeface="Harlow Solid Italic" panose="04030604020F02020D02" pitchFamily="82" charset="0"/>
              </a:rPr>
              <a:t>To make the “Snake game” using c programming project</a:t>
            </a:r>
            <a:endParaRPr lang="en-US" sz="4000" dirty="0">
              <a:latin typeface="Harlow Solid Italic" panose="04030604020F02020D02" pitchFamily="82" charset="0"/>
            </a:endParaRPr>
          </a:p>
        </p:txBody>
      </p:sp>
    </p:spTree>
    <p:extLst>
      <p:ext uri="{BB962C8B-B14F-4D97-AF65-F5344CB8AC3E}">
        <p14:creationId xmlns:p14="http://schemas.microsoft.com/office/powerpoint/2010/main" val="21226693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158579"/>
            <a:ext cx="10058400" cy="1497227"/>
          </a:xfrm>
        </p:spPr>
        <p:txBody>
          <a:bodyPr>
            <a:normAutofit/>
          </a:bodyPr>
          <a:lstStyle/>
          <a:p>
            <a:r>
              <a:rPr lang="en-US" sz="3600" b="1" i="1" u="sng" dirty="0" smtClean="0">
                <a:solidFill>
                  <a:schemeClr val="bg2">
                    <a:lumMod val="75000"/>
                  </a:schemeClr>
                </a:solidFill>
                <a:latin typeface="Algerian" panose="04020705040A02060702" pitchFamily="82" charset="0"/>
              </a:rPr>
              <a:t>What is the gameplay of “snake game”?</a:t>
            </a:r>
            <a:endParaRPr lang="en-US" sz="3600" b="1" i="1" u="sng" dirty="0">
              <a:solidFill>
                <a:schemeClr val="bg2">
                  <a:lumMod val="75000"/>
                </a:schemeClr>
              </a:solidFill>
              <a:latin typeface="Algerian" panose="04020705040A02060702" pitchFamily="82" charset="0"/>
            </a:endParaRPr>
          </a:p>
        </p:txBody>
      </p:sp>
      <p:sp>
        <p:nvSpPr>
          <p:cNvPr id="3" name="Text Placeholder 2"/>
          <p:cNvSpPr>
            <a:spLocks noGrp="1"/>
          </p:cNvSpPr>
          <p:nvPr>
            <p:ph type="body" idx="1"/>
          </p:nvPr>
        </p:nvSpPr>
        <p:spPr>
          <a:xfrm>
            <a:off x="857442" y="1287162"/>
            <a:ext cx="10931139" cy="5113638"/>
          </a:xfrm>
        </p:spPr>
        <p:txBody>
          <a:bodyPr>
            <a:normAutofit/>
          </a:bodyPr>
          <a:lstStyle/>
          <a:p>
            <a:r>
              <a:rPr lang="en-US" sz="4000" dirty="0" smtClean="0">
                <a:latin typeface="Harlow Solid Italic" panose="04030604020F02020D02" pitchFamily="82" charset="0"/>
              </a:rPr>
              <a:t>In this game there should be a hungry snake which will always chase for frogs. Whenever it eats a frog it becomes bigger than before. The target of the game is to eat frogs as much as possible without touching its own tail. If the snake’s head touches its own tail than the game will be over. By eating each frog a exact number of point will be given and the highest score will be saved</a:t>
            </a:r>
            <a:endParaRPr lang="en-US" sz="4000" dirty="0">
              <a:latin typeface="Harlow Solid Italic" panose="04030604020F02020D02" pitchFamily="82" charset="0"/>
            </a:endParaRPr>
          </a:p>
        </p:txBody>
      </p:sp>
    </p:spTree>
    <p:extLst>
      <p:ext uri="{BB962C8B-B14F-4D97-AF65-F5344CB8AC3E}">
        <p14:creationId xmlns:p14="http://schemas.microsoft.com/office/powerpoint/2010/main" val="982704284"/>
      </p:ext>
    </p:extLst>
  </p:cSld>
  <p:clrMapOvr>
    <a:masterClrMapping/>
  </p:clrMapOvr>
  <p:transition spd="slow">
    <p:wheel spokes="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8213" y="158579"/>
            <a:ext cx="7817236" cy="1678459"/>
          </a:xfrm>
        </p:spPr>
        <p:txBody>
          <a:bodyPr>
            <a:normAutofit/>
          </a:bodyPr>
          <a:lstStyle/>
          <a:p>
            <a:r>
              <a:rPr lang="en-US" sz="3600" b="1" i="1" u="sng" dirty="0" smtClean="0">
                <a:solidFill>
                  <a:schemeClr val="bg2">
                    <a:lumMod val="75000"/>
                  </a:schemeClr>
                </a:solidFill>
                <a:latin typeface="Algerian" panose="04020705040A02060702" pitchFamily="82" charset="0"/>
              </a:rPr>
              <a:t>How to make the “Snake game”?</a:t>
            </a:r>
            <a:endParaRPr lang="en-US" sz="3600" b="1" i="1" u="sng" dirty="0">
              <a:solidFill>
                <a:schemeClr val="bg2">
                  <a:lumMod val="75000"/>
                </a:schemeClr>
              </a:solidFill>
              <a:latin typeface="Algerian" panose="04020705040A02060702" pitchFamily="82" charset="0"/>
            </a:endParaRPr>
          </a:p>
        </p:txBody>
      </p:sp>
      <p:sp>
        <p:nvSpPr>
          <p:cNvPr id="5" name="Text Placeholder 4"/>
          <p:cNvSpPr>
            <a:spLocks noGrp="1"/>
          </p:cNvSpPr>
          <p:nvPr>
            <p:ph type="body" idx="1"/>
          </p:nvPr>
        </p:nvSpPr>
        <p:spPr>
          <a:xfrm>
            <a:off x="684212" y="1482811"/>
            <a:ext cx="10898188" cy="4511589"/>
          </a:xfrm>
        </p:spPr>
        <p:txBody>
          <a:bodyPr/>
          <a:lstStyle/>
          <a:p>
            <a:r>
              <a:rPr lang="en-US" sz="4000" dirty="0" smtClean="0">
                <a:latin typeface="Harlow Solid Italic" panose="04030604020F02020D02" pitchFamily="82" charset="0"/>
              </a:rPr>
              <a:t>To make the game in c project :</a:t>
            </a:r>
          </a:p>
          <a:p>
            <a:pPr marL="342900" indent="-342900">
              <a:buFont typeface="Wingdings" panose="05000000000000000000" pitchFamily="2" charset="2"/>
              <a:buChar char="Ø"/>
            </a:pPr>
            <a:r>
              <a:rPr lang="en-US" sz="3600" dirty="0" smtClean="0">
                <a:latin typeface="Harlow Solid Italic" panose="04030604020F02020D02" pitchFamily="82" charset="0"/>
              </a:rPr>
              <a:t>We need to know about some header file and built in library function</a:t>
            </a:r>
          </a:p>
          <a:p>
            <a:pPr marL="342900" indent="-342900">
              <a:buFont typeface="Wingdings" panose="05000000000000000000" pitchFamily="2" charset="2"/>
              <a:buChar char="Ø"/>
            </a:pPr>
            <a:r>
              <a:rPr lang="en-US" sz="3600" dirty="0" smtClean="0">
                <a:latin typeface="Harlow Solid Italic" panose="04030604020F02020D02" pitchFamily="82" charset="0"/>
              </a:rPr>
              <a:t>Need to stand a logic algorithm</a:t>
            </a:r>
          </a:p>
          <a:p>
            <a:pPr marL="342900" indent="-342900">
              <a:buFont typeface="Wingdings" panose="05000000000000000000" pitchFamily="2" charset="2"/>
              <a:buChar char="Ø"/>
            </a:pPr>
            <a:r>
              <a:rPr lang="en-US" sz="3600" dirty="0" smtClean="0">
                <a:latin typeface="Harlow Solid Italic" panose="04030604020F02020D02" pitchFamily="82" charset="0"/>
              </a:rPr>
              <a:t>Need a file or memory to save the high score</a:t>
            </a:r>
          </a:p>
          <a:p>
            <a:pPr marL="342900" indent="-342900">
              <a:buFont typeface="Wingdings" panose="05000000000000000000" pitchFamily="2" charset="2"/>
              <a:buChar char="Ø"/>
            </a:pPr>
            <a:r>
              <a:rPr lang="en-US" sz="3600" dirty="0" smtClean="0">
                <a:latin typeface="Harlow Solid Italic" panose="04030604020F02020D02" pitchFamily="82" charset="0"/>
              </a:rPr>
              <a:t>Have to clear the knowledge about co-ordinate system</a:t>
            </a:r>
            <a:endParaRPr lang="en-US" sz="3600" dirty="0">
              <a:latin typeface="Harlow Solid Italic" panose="04030604020F02020D02" pitchFamily="82" charset="0"/>
            </a:endParaRPr>
          </a:p>
        </p:txBody>
      </p:sp>
    </p:spTree>
    <p:extLst>
      <p:ext uri="{BB962C8B-B14F-4D97-AF65-F5344CB8AC3E}">
        <p14:creationId xmlns:p14="http://schemas.microsoft.com/office/powerpoint/2010/main" val="2712456255"/>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8459" y="0"/>
            <a:ext cx="5855541" cy="1650414"/>
          </a:xfrm>
        </p:spPr>
        <p:txBody>
          <a:bodyPr>
            <a:normAutofit/>
          </a:bodyPr>
          <a:lstStyle/>
          <a:p>
            <a:r>
              <a:rPr lang="en-US" sz="3600" b="1" i="1" u="sng" dirty="0" smtClean="0">
                <a:solidFill>
                  <a:schemeClr val="bg2">
                    <a:lumMod val="75000"/>
                  </a:schemeClr>
                </a:solidFill>
                <a:latin typeface="Algerian" panose="04020705040A02060702" pitchFamily="82" charset="0"/>
              </a:rPr>
              <a:t>Features of the game</a:t>
            </a:r>
            <a:endParaRPr lang="en-US" sz="3600" b="1" i="1" u="sng" dirty="0">
              <a:solidFill>
                <a:schemeClr val="bg2">
                  <a:lumMod val="75000"/>
                </a:schemeClr>
              </a:solidFill>
              <a:latin typeface="Algerian" panose="04020705040A02060702" pitchFamily="82" charset="0"/>
            </a:endParaRPr>
          </a:p>
        </p:txBody>
      </p:sp>
      <p:sp>
        <p:nvSpPr>
          <p:cNvPr id="3" name="Text Placeholder 2"/>
          <p:cNvSpPr>
            <a:spLocks noGrp="1"/>
          </p:cNvSpPr>
          <p:nvPr>
            <p:ph type="body" idx="1"/>
          </p:nvPr>
        </p:nvSpPr>
        <p:spPr>
          <a:xfrm>
            <a:off x="1567235" y="1352663"/>
            <a:ext cx="8915399" cy="4714650"/>
          </a:xfrm>
        </p:spPr>
        <p:txBody>
          <a:bodyPr>
            <a:normAutofit/>
          </a:bodyPr>
          <a:lstStyle/>
          <a:p>
            <a:pPr marL="571500" indent="-571500">
              <a:buFont typeface="Wingdings" panose="05000000000000000000" pitchFamily="2" charset="2"/>
              <a:buChar char="v"/>
            </a:pPr>
            <a:r>
              <a:rPr lang="en-US" sz="4000" dirty="0" smtClean="0">
                <a:latin typeface="Harlow Solid Italic" panose="04030604020F02020D02" pitchFamily="82" charset="0"/>
              </a:rPr>
              <a:t>Arcade </a:t>
            </a:r>
            <a:r>
              <a:rPr lang="en-US" sz="4000" dirty="0" smtClean="0">
                <a:latin typeface="Harlow Solid Italic" panose="04030604020F02020D02" pitchFamily="82" charset="0"/>
              </a:rPr>
              <a:t>mode</a:t>
            </a:r>
            <a:endParaRPr lang="en-US" sz="4000" dirty="0" smtClean="0">
              <a:latin typeface="Harlow Solid Italic" panose="04030604020F02020D02" pitchFamily="82" charset="0"/>
            </a:endParaRPr>
          </a:p>
          <a:p>
            <a:pPr marL="571500" indent="-571500">
              <a:buFont typeface="Wingdings" panose="05000000000000000000" pitchFamily="2" charset="2"/>
              <a:buChar char="v"/>
            </a:pPr>
            <a:r>
              <a:rPr lang="en-US" sz="4000" dirty="0" smtClean="0">
                <a:latin typeface="Harlow Solid Italic" panose="04030604020F02020D02" pitchFamily="82" charset="0"/>
              </a:rPr>
              <a:t>Level select </a:t>
            </a:r>
            <a:r>
              <a:rPr lang="en-US" sz="4000" dirty="0" smtClean="0">
                <a:latin typeface="Harlow Solid Italic" panose="04030604020F02020D02" pitchFamily="82" charset="0"/>
              </a:rPr>
              <a:t>mode</a:t>
            </a:r>
            <a:endParaRPr lang="en-US" sz="4000" dirty="0" smtClean="0">
              <a:latin typeface="Harlow Solid Italic" panose="04030604020F02020D02" pitchFamily="82" charset="0"/>
            </a:endParaRPr>
          </a:p>
          <a:p>
            <a:pPr marL="571500" indent="-571500">
              <a:buFont typeface="Wingdings" panose="05000000000000000000" pitchFamily="2" charset="2"/>
              <a:buChar char="v"/>
            </a:pPr>
            <a:r>
              <a:rPr lang="en-US" sz="4000" dirty="0" smtClean="0">
                <a:latin typeface="Harlow Solid Italic" panose="04030604020F02020D02" pitchFamily="82" charset="0"/>
              </a:rPr>
              <a:t>High scores</a:t>
            </a:r>
          </a:p>
          <a:p>
            <a:pPr marL="571500" indent="-571500">
              <a:buFont typeface="Wingdings" panose="05000000000000000000" pitchFamily="2" charset="2"/>
              <a:buChar char="v"/>
            </a:pPr>
            <a:r>
              <a:rPr lang="en-US" sz="4000" dirty="0" smtClean="0">
                <a:latin typeface="Harlow Solid Italic" panose="04030604020F02020D02" pitchFamily="82" charset="0"/>
              </a:rPr>
              <a:t>Points</a:t>
            </a:r>
          </a:p>
          <a:p>
            <a:pPr marL="571500" indent="-571500">
              <a:buFont typeface="Wingdings" panose="05000000000000000000" pitchFamily="2" charset="2"/>
              <a:buChar char="v"/>
            </a:pPr>
            <a:r>
              <a:rPr lang="en-US" sz="4000" dirty="0" smtClean="0">
                <a:latin typeface="Harlow Solid Italic" panose="04030604020F02020D02" pitchFamily="82" charset="0"/>
              </a:rPr>
              <a:t>Wall block in many levels</a:t>
            </a:r>
          </a:p>
          <a:p>
            <a:pPr marL="571500" indent="-571500">
              <a:buFont typeface="Wingdings" panose="05000000000000000000" pitchFamily="2" charset="2"/>
              <a:buChar char="v"/>
            </a:pPr>
            <a:r>
              <a:rPr lang="en-US" sz="4000" dirty="0" smtClean="0">
                <a:latin typeface="Harlow Solid Italic" panose="04030604020F02020D02" pitchFamily="82" charset="0"/>
              </a:rPr>
              <a:t>Exit </a:t>
            </a:r>
            <a:endParaRPr lang="en-US" sz="4000" dirty="0">
              <a:latin typeface="Harlow Solid Italic" panose="04030604020F02020D02" pitchFamily="82" charset="0"/>
            </a:endParaRPr>
          </a:p>
        </p:txBody>
      </p:sp>
    </p:spTree>
    <p:extLst>
      <p:ext uri="{BB962C8B-B14F-4D97-AF65-F5344CB8AC3E}">
        <p14:creationId xmlns:p14="http://schemas.microsoft.com/office/powerpoint/2010/main" val="25629003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3455" y="0"/>
            <a:ext cx="4682957" cy="1650414"/>
          </a:xfrm>
        </p:spPr>
        <p:txBody>
          <a:bodyPr>
            <a:normAutofit/>
          </a:bodyPr>
          <a:lstStyle/>
          <a:p>
            <a:r>
              <a:rPr lang="en-US" sz="3600" b="1" i="1" u="sng" dirty="0" smtClean="0">
                <a:solidFill>
                  <a:schemeClr val="bg2">
                    <a:lumMod val="75000"/>
                  </a:schemeClr>
                </a:solidFill>
                <a:latin typeface="Algerian" panose="04020705040A02060702" pitchFamily="82" charset="0"/>
              </a:rPr>
              <a:t>About the maker</a:t>
            </a:r>
            <a:endParaRPr lang="en-US" sz="3600" b="1" i="1" u="sng" dirty="0">
              <a:solidFill>
                <a:schemeClr val="bg2">
                  <a:lumMod val="75000"/>
                </a:schemeClr>
              </a:solidFill>
              <a:latin typeface="Algerian" panose="04020705040A02060702" pitchFamily="82" charset="0"/>
            </a:endParaRPr>
          </a:p>
        </p:txBody>
      </p:sp>
      <p:sp>
        <p:nvSpPr>
          <p:cNvPr id="3" name="Text Placeholder 2"/>
          <p:cNvSpPr>
            <a:spLocks noGrp="1"/>
          </p:cNvSpPr>
          <p:nvPr>
            <p:ph type="body" idx="1"/>
          </p:nvPr>
        </p:nvSpPr>
        <p:spPr>
          <a:xfrm>
            <a:off x="1567235" y="1352663"/>
            <a:ext cx="8915399" cy="4714650"/>
          </a:xfrm>
        </p:spPr>
        <p:txBody>
          <a:bodyPr>
            <a:normAutofit/>
          </a:bodyPr>
          <a:lstStyle/>
          <a:p>
            <a:r>
              <a:rPr lang="en-US" sz="4000" dirty="0" smtClean="0">
                <a:solidFill>
                  <a:srgbClr val="00B0F0"/>
                </a:solidFill>
                <a:latin typeface="Harlow Solid Italic" panose="04030604020F02020D02" pitchFamily="82" charset="0"/>
              </a:rPr>
              <a:t>Name</a:t>
            </a:r>
            <a:r>
              <a:rPr lang="en-US" sz="4000" dirty="0" smtClean="0">
                <a:latin typeface="Harlow Solid Italic" panose="04030604020F02020D02" pitchFamily="82" charset="0"/>
              </a:rPr>
              <a:t> : </a:t>
            </a:r>
            <a:r>
              <a:rPr lang="en-US" sz="4000" dirty="0" err="1" smtClean="0">
                <a:latin typeface="Harlow Solid Italic" panose="04030604020F02020D02" pitchFamily="82" charset="0"/>
              </a:rPr>
              <a:t>Mahedee</a:t>
            </a:r>
            <a:r>
              <a:rPr lang="en-US" sz="4000" dirty="0" smtClean="0">
                <a:latin typeface="Harlow Solid Italic" panose="04030604020F02020D02" pitchFamily="82" charset="0"/>
              </a:rPr>
              <a:t> </a:t>
            </a:r>
            <a:r>
              <a:rPr lang="en-US" sz="4000" dirty="0" err="1" smtClean="0">
                <a:latin typeface="Harlow Solid Italic" panose="04030604020F02020D02" pitchFamily="82" charset="0"/>
              </a:rPr>
              <a:t>Zaman</a:t>
            </a:r>
            <a:endParaRPr lang="en-US" sz="4000" dirty="0" smtClean="0">
              <a:latin typeface="Harlow Solid Italic" panose="04030604020F02020D02" pitchFamily="82" charset="0"/>
            </a:endParaRPr>
          </a:p>
          <a:p>
            <a:r>
              <a:rPr lang="en-US" sz="4000" dirty="0" smtClean="0">
                <a:solidFill>
                  <a:srgbClr val="00B0F0"/>
                </a:solidFill>
                <a:latin typeface="Harlow Solid Italic" panose="04030604020F02020D02" pitchFamily="82" charset="0"/>
              </a:rPr>
              <a:t>Student id </a:t>
            </a:r>
            <a:r>
              <a:rPr lang="en-US" sz="4000" dirty="0" smtClean="0">
                <a:latin typeface="Harlow Solid Italic" panose="04030604020F02020D02" pitchFamily="82" charset="0"/>
              </a:rPr>
              <a:t>: 154441</a:t>
            </a:r>
          </a:p>
          <a:p>
            <a:r>
              <a:rPr lang="en-US" sz="4000" dirty="0" smtClean="0">
                <a:solidFill>
                  <a:srgbClr val="00B0F0"/>
                </a:solidFill>
                <a:latin typeface="Harlow Solid Italic" panose="04030604020F02020D02" pitchFamily="82" charset="0"/>
              </a:rPr>
              <a:t>Department</a:t>
            </a:r>
            <a:r>
              <a:rPr lang="en-US" sz="4000" dirty="0" smtClean="0">
                <a:latin typeface="Harlow Solid Italic" panose="04030604020F02020D02" pitchFamily="82" charset="0"/>
              </a:rPr>
              <a:t> : CSE</a:t>
            </a:r>
          </a:p>
          <a:p>
            <a:r>
              <a:rPr lang="en-US" sz="4000" dirty="0" smtClean="0">
                <a:solidFill>
                  <a:srgbClr val="00B0F0"/>
                </a:solidFill>
                <a:latin typeface="Harlow Solid Italic" panose="04030604020F02020D02" pitchFamily="82" charset="0"/>
              </a:rPr>
              <a:t>Course</a:t>
            </a:r>
            <a:r>
              <a:rPr lang="en-US" sz="4000" dirty="0" smtClean="0">
                <a:latin typeface="Harlow Solid Italic" panose="04030604020F02020D02" pitchFamily="82" charset="0"/>
              </a:rPr>
              <a:t> : B.Sc.</a:t>
            </a:r>
            <a:endParaRPr lang="en-US" sz="4000" dirty="0">
              <a:latin typeface="Harlow Solid Italic" panose="04030604020F02020D02" pitchFamily="82" charset="0"/>
            </a:endParaRPr>
          </a:p>
        </p:txBody>
      </p:sp>
    </p:spTree>
    <p:extLst>
      <p:ext uri="{BB962C8B-B14F-4D97-AF65-F5344CB8AC3E}">
        <p14:creationId xmlns:p14="http://schemas.microsoft.com/office/powerpoint/2010/main" val="350171718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9031" y="1694725"/>
            <a:ext cx="7125731" cy="2128795"/>
          </a:xfrm>
        </p:spPr>
        <p:txBody>
          <a:bodyPr>
            <a:normAutofit/>
          </a:bodyPr>
          <a:lstStyle/>
          <a:p>
            <a:r>
              <a:rPr lang="en-US" sz="8800" b="1" i="1" u="sng" dirty="0" smtClean="0">
                <a:solidFill>
                  <a:schemeClr val="accent1">
                    <a:lumMod val="75000"/>
                  </a:schemeClr>
                </a:solidFill>
                <a:latin typeface="Old English Text MT" panose="03040902040508030806" pitchFamily="66" charset="0"/>
              </a:rPr>
              <a:t>Thank You </a:t>
            </a:r>
            <a:r>
              <a:rPr lang="en-US" sz="8800" b="1" i="1" u="sng" dirty="0" smtClean="0">
                <a:solidFill>
                  <a:schemeClr val="accent1">
                    <a:lumMod val="75000"/>
                  </a:schemeClr>
                </a:solidFill>
                <a:latin typeface="Old English Text MT" panose="03040902040508030806" pitchFamily="66" charset="0"/>
                <a:sym typeface="Wingdings" panose="05000000000000000000" pitchFamily="2" charset="2"/>
              </a:rPr>
              <a:t></a:t>
            </a:r>
            <a:endParaRPr lang="en-US" sz="8800" b="1" i="1" u="sng" dirty="0">
              <a:solidFill>
                <a:schemeClr val="accent1">
                  <a:lumMod val="75000"/>
                </a:schemeClr>
              </a:solidFill>
              <a:latin typeface="Old English Text MT" panose="03040902040508030806" pitchFamily="66" charset="0"/>
            </a:endParaRPr>
          </a:p>
        </p:txBody>
      </p:sp>
    </p:spTree>
    <p:extLst>
      <p:ext uri="{BB962C8B-B14F-4D97-AF65-F5344CB8AC3E}">
        <p14:creationId xmlns:p14="http://schemas.microsoft.com/office/powerpoint/2010/main" val="4903612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83</TotalTime>
  <Words>195</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Algerian</vt:lpstr>
      <vt:lpstr>Arial</vt:lpstr>
      <vt:lpstr>Century Gothic</vt:lpstr>
      <vt:lpstr>Harlow Solid Italic</vt:lpstr>
      <vt:lpstr>Old English Text MT</vt:lpstr>
      <vt:lpstr>Wingdings</vt:lpstr>
      <vt:lpstr>Wingdings 3</vt:lpstr>
      <vt:lpstr>Wisp</vt:lpstr>
      <vt:lpstr>SNAKE GAME</vt:lpstr>
      <vt:lpstr>target</vt:lpstr>
      <vt:lpstr>What is the gameplay of “snake game”?</vt:lpstr>
      <vt:lpstr>How to make the “Snake game”?</vt:lpstr>
      <vt:lpstr>Features of the game</vt:lpstr>
      <vt:lpstr>About the maker</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SNAKE GAME</dc:title>
  <dc:creator>user</dc:creator>
  <cp:lastModifiedBy>user</cp:lastModifiedBy>
  <cp:revision>10</cp:revision>
  <dcterms:created xsi:type="dcterms:W3CDTF">2016-08-01T21:06:13Z</dcterms:created>
  <dcterms:modified xsi:type="dcterms:W3CDTF">2016-08-03T08:44:24Z</dcterms:modified>
</cp:coreProperties>
</file>