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9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56D9-D845-413F-A7B4-7F7165F6C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1B45E-E052-4997-9680-CC0E236A9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178F-25CE-4D00-A500-EE3B2D22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2B46-0C15-40F0-85A3-1EF14B08F455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C2281-29DB-40C0-984D-812E0CC8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3821-438A-4A1A-91C3-1BFC257A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606D-3439-4238-AFCC-45AA459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3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2180-9B10-45E0-AD42-C62C294A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2C451-36F1-4676-987D-BA67CEEB6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AED89-3BB3-40B7-89B1-7428CB55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2B46-0C15-40F0-85A3-1EF14B08F455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36AB-107C-4D15-BBC1-B5801EE2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CD6C6-3E71-42DC-AD57-7C2D4878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606D-3439-4238-AFCC-45AA459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0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98E0A-00E0-41D5-88F3-B802616ED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8BFCD-27CB-4464-BA33-9F72541D7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A7E4F-2C28-430E-A22B-DD23B3AB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2B46-0C15-40F0-85A3-1EF14B08F455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95D67-96CC-4270-A60F-17834B33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D0196-DD12-448C-891E-1FBFCCE9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606D-3439-4238-AFCC-45AA459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CF24-B4CD-4639-A817-6A9EAE34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A0BC-8CF8-4A57-9A72-85291C27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71D5-D424-487C-8D4E-9182BC6E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2B46-0C15-40F0-85A3-1EF14B08F455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29CB-59FE-4EC8-B901-6E7BFF05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657A-D96B-4032-ACEE-1312FA16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606D-3439-4238-AFCC-45AA459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8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7729-EF49-4A3C-8A21-CB5BE5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9285D-1A58-4BE2-8366-23153470E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407A7-69FC-44DE-9194-8A7155AF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2B46-0C15-40F0-85A3-1EF14B08F455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9F66-69DD-4707-A94C-E0830F5D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594D-8D8B-48C4-8F2C-9DB8B5C5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606D-3439-4238-AFCC-45AA459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0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BCFD2-DB71-456E-906C-21B4046F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1A9D-8E6D-453A-930C-32DC3F558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F70DD-9F16-4584-BDA8-19D8F6A80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E4D9A-2864-4D47-9831-B11D6351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2B46-0C15-40F0-85A3-1EF14B08F455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2BA58-569B-4D70-90F7-1672BE41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437C0-CFC7-47D2-BBF4-EEFD8521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606D-3439-4238-AFCC-45AA459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1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2193-A138-43E8-85D7-7BE3D696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0742C-31B3-40EF-87E3-162A33CA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1EC31-879D-4141-992C-5E566BEB0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90BBB-507F-4BFA-BC09-96485E334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98344-0253-4201-92B4-D176BC643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0B603-EC79-4143-9C54-B03215F0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2B46-0C15-40F0-85A3-1EF14B08F455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4AA54-B60A-4FF0-89BD-FD41582A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34AB3-ED0E-44DE-AA61-F3E5B8B3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606D-3439-4238-AFCC-45AA459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9369-F44A-4568-9516-80556B12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68463-F12E-4C44-93ED-AC3BF173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2B46-0C15-40F0-85A3-1EF14B08F455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C3F2B-F92E-4925-839A-7750B555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ADE00-704C-482C-BFC1-1F404895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606D-3439-4238-AFCC-45AA459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24D60-CB9A-466B-A3A0-FE08F6BD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2B46-0C15-40F0-85A3-1EF14B08F455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24806-8711-4AE0-AD75-1DE4A7D0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42A6E-77AC-4C3C-BE3B-E1C1615D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606D-3439-4238-AFCC-45AA459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AF20-6127-4B8E-86EC-38697027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5CF6-0B37-440A-BBFA-9B4C2F5C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2A431-D8EA-44B4-A5E8-4A1FC7C2D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0180C-EC60-49CF-B4FC-6F9CCEB8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2B46-0C15-40F0-85A3-1EF14B08F455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9AFA9-A7BD-4616-A028-1DAE8DBE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7DB2E-BF57-42B1-B577-1ADD3459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606D-3439-4238-AFCC-45AA459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0650-166E-4BD8-B162-903A872F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CA24E-41E7-43B7-A4A2-5375502D4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51256-073B-47C0-8240-7831F7126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4F7D9-DFF4-4749-AD85-AF4AA9CC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F2B46-0C15-40F0-85A3-1EF14B08F455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693B3-AECB-4AFE-95FE-4257D094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7A8E0-E950-45D9-AB28-080189A9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606D-3439-4238-AFCC-45AA459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7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8D117-C20E-4F86-BE20-F45BC6C8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D0A7-3A81-4D77-996E-779A169B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94AC-CA9A-497C-88BA-7756F5EBD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F2B46-0C15-40F0-85A3-1EF14B08F455}" type="datetimeFigureOut">
              <a:rPr lang="en-US" smtClean="0"/>
              <a:t>01-Sep-20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7CCD-66E5-4111-99E2-0FCEAC26E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7F152-F6D5-4E9C-B3CA-42D9372E0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606D-3439-4238-AFCC-45AA459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2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water, outdoor, snow, bird&#10;&#10;Description automatically generated">
            <a:extLst>
              <a:ext uri="{FF2B5EF4-FFF2-40B4-BE49-F238E27FC236}">
                <a16:creationId xmlns:a16="http://schemas.microsoft.com/office/drawing/2014/main" id="{D66F39BC-58D1-47E6-9B5E-203CCCFE7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208"/>
            <a:ext cx="12192000" cy="57175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FB196D-7F1E-4FD1-9FFC-AAAA45FE20C1}"/>
              </a:ext>
            </a:extLst>
          </p:cNvPr>
          <p:cNvSpPr/>
          <p:nvPr/>
        </p:nvSpPr>
        <p:spPr>
          <a:xfrm>
            <a:off x="8788894" y="4357413"/>
            <a:ext cx="2194560" cy="76687"/>
          </a:xfrm>
          <a:prstGeom prst="rect">
            <a:avLst/>
          </a:prstGeom>
          <a:solidFill>
            <a:srgbClr val="B09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127B0C-68D2-4C71-B98B-0CAE756935F6}"/>
              </a:ext>
            </a:extLst>
          </p:cNvPr>
          <p:cNvSpPr txBox="1"/>
          <p:nvPr/>
        </p:nvSpPr>
        <p:spPr>
          <a:xfrm>
            <a:off x="7155401" y="2794673"/>
            <a:ext cx="400187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latin typeface="Montserrat" panose="00000500000000000000" pitchFamily="2" charset="0"/>
              </a:rPr>
              <a:t>Ko Jia 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D586C-CEA6-4A52-959D-AB8D553FD888}"/>
              </a:ext>
            </a:extLst>
          </p:cNvPr>
          <p:cNvSpPr txBox="1"/>
          <p:nvPr/>
        </p:nvSpPr>
        <p:spPr>
          <a:xfrm>
            <a:off x="5770486" y="3853042"/>
            <a:ext cx="529801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Cybersecurity student with a passion for coding  </a:t>
            </a:r>
          </a:p>
        </p:txBody>
      </p:sp>
    </p:spTree>
    <p:extLst>
      <p:ext uri="{BB962C8B-B14F-4D97-AF65-F5344CB8AC3E}">
        <p14:creationId xmlns:p14="http://schemas.microsoft.com/office/powerpoint/2010/main" val="32809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Roboto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Esther Ko Jia Ling</dc:creator>
  <cp:lastModifiedBy>Esther Ko Jia Ling</cp:lastModifiedBy>
  <cp:revision>6</cp:revision>
  <dcterms:created xsi:type="dcterms:W3CDTF">2020-09-01T06:03:11Z</dcterms:created>
  <dcterms:modified xsi:type="dcterms:W3CDTF">2020-09-01T06:23:00Z</dcterms:modified>
</cp:coreProperties>
</file>