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1-40B7-BF6A-5F92EB027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1-40B7-BF6A-5F92EB027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</c:v>
                </c:pt>
                <c:pt idx="1">
                  <c:v>89.91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1-40B7-BF6A-5F92EB027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19936"/>
        <c:axId val="100521472"/>
      </c:barChart>
      <c:catAx>
        <c:axId val="10051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21472"/>
        <c:crosses val="autoZero"/>
        <c:auto val="1"/>
        <c:lblAlgn val="ctr"/>
        <c:lblOffset val="100"/>
        <c:noMultiLvlLbl val="0"/>
      </c:catAx>
      <c:valAx>
        <c:axId val="10052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1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226.14</c:v>
                </c:pt>
                <c:pt idx="1">
                  <c:v>246.78</c:v>
                </c:pt>
                <c:pt idx="2">
                  <c:v>75.239999999999995</c:v>
                </c:pt>
                <c:pt idx="3">
                  <c:v>93.99</c:v>
                </c:pt>
                <c:pt idx="4">
                  <c:v>173.99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D-4405-8EDF-AD98257D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81.3</c:v>
                </c:pt>
                <c:pt idx="1">
                  <c:v>87.43</c:v>
                </c:pt>
                <c:pt idx="2">
                  <c:v>15.6</c:v>
                </c:pt>
                <c:pt idx="3">
                  <c:v>40.22</c:v>
                </c:pt>
                <c:pt idx="4">
                  <c:v>92.54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spPr>
            <a:solidFill>
              <a:schemeClr val="accent2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92.22</c:v>
                </c:pt>
                <c:pt idx="1">
                  <c:v>69.44</c:v>
                </c:pt>
                <c:pt idx="2">
                  <c:v>32.6</c:v>
                </c:pt>
                <c:pt idx="3">
                  <c:v>33.36</c:v>
                </c:pt>
                <c:pt idx="4">
                  <c:v>42.67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spPr>
            <a:solidFill>
              <a:schemeClr val="accent3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C#</c:v>
                </c:pt>
                <c:pt idx="1">
                  <c:v>Java</c:v>
                </c:pt>
                <c:pt idx="2">
                  <c:v>C++</c:v>
                </c:pt>
                <c:pt idx="3">
                  <c:v>Python</c:v>
                </c:pt>
                <c:pt idx="4">
                  <c:v>Javascript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52.62</c:v>
                </c:pt>
                <c:pt idx="1">
                  <c:v>89.91</c:v>
                </c:pt>
                <c:pt idx="2">
                  <c:v>27.04</c:v>
                </c:pt>
                <c:pt idx="3">
                  <c:v>20.41</c:v>
                </c:pt>
                <c:pt idx="4">
                  <c:v>38.78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14624"/>
        <c:axId val="568698552"/>
        <c:axId val="566251416"/>
      </c:bar3DChart>
      <c:catAx>
        <c:axId val="56871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  <c:auto val="1"/>
        <c:lblAlgn val="ctr"/>
        <c:lblOffset val="100"/>
        <c:noMultiLvlLbl val="0"/>
      </c:catAx>
      <c:valAx>
        <c:axId val="5686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714624"/>
        <c:crosses val="autoZero"/>
        <c:crossBetween val="between"/>
      </c:valAx>
      <c:serAx>
        <c:axId val="566251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Languages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Usage analysis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7935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D22-9992-47ED-9FA3-C8BC3AB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 #2</a:t>
            </a:r>
            <a:endParaRPr lang="hr-H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A3450-DFC7-434A-B4AD-74AD548CF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51014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217-63D1-4C4F-B1E8-77CBCEB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across slides </a:t>
            </a:r>
            <a:endParaRPr lang="hr-HR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68139-9E32-4ECD-BF6E-61B5936F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349588"/>
              </p:ext>
            </p:extLst>
          </p:nvPr>
        </p:nvGraphicFramePr>
        <p:xfrm>
          <a:off x="1435100" y="1447800"/>
          <a:ext cx="7499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679471042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360038478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28214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column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0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8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5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70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- 6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- 6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0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- 7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- 7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8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- 8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- 8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- 9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- 9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40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- 10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- 10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6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5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217-63D1-4C4F-B1E8-77CBCEB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across slides </a:t>
            </a:r>
            <a:endParaRPr lang="hr-HR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68139-9E32-4ECD-BF6E-61B5936F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349588"/>
              </p:ext>
            </p:extLst>
          </p:nvPr>
        </p:nvGraphicFramePr>
        <p:xfrm>
          <a:off x="1435100" y="1447800"/>
          <a:ext cx="7499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679471042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360038478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28214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column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- 11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- 11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- 12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- 12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25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- 13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- 13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905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- 14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- 14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45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- 15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 - 15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 - 15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83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5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</TotalTime>
  <Words>167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Verdana</vt:lpstr>
      <vt:lpstr>Wingdings 2</vt:lpstr>
      <vt:lpstr>Solstice</vt:lpstr>
      <vt:lpstr>Languages</vt:lpstr>
      <vt:lpstr>Language usage</vt:lpstr>
      <vt:lpstr>Language distribution</vt:lpstr>
      <vt:lpstr>Language distribution #2</vt:lpstr>
      <vt:lpstr>Table across slides </vt:lpstr>
      <vt:lpstr>Table across slides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27</cp:revision>
  <dcterms:created xsi:type="dcterms:W3CDTF">2019-09-07T09:15:31Z</dcterms:created>
  <dcterms:modified xsi:type="dcterms:W3CDTF">2024-09-22T18:31:59Z</dcterms:modified>
</cp:coreProperties>
</file>