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Web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[[data.language]]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11-40B7-BF6A-5F92EB0271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Desktop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[[data.language]]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11-40B7-BF6A-5F92EB0271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Mobile</c:v>
                </c:pt>
              </c:strCache>
            </c:strRef>
          </c:tx>
          <c:invertIfNegative val="0"/>
          <c:cat>
            <c:strRef>
              <c:f>Sheet1!$A$2</c:f>
              <c:strCache>
                <c:ptCount val="1"/>
                <c:pt idx="0">
                  <c:v>[[data.language]]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11-40B7-BF6A-5F92EB0271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519936"/>
        <c:axId val="100521472"/>
      </c:barChart>
      <c:catAx>
        <c:axId val="1005199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00521472"/>
        <c:crosses val="autoZero"/>
        <c:auto val="1"/>
        <c:lblAlgn val="ctr"/>
        <c:lblOffset val="100"/>
        <c:noMultiLvlLbl val="0"/>
      </c:catAx>
      <c:valAx>
        <c:axId val="10052147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5199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r-Latn-R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[[data.language]]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0D-4405-8EDF-AD98257D2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sr-Latn-R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[[dr.kind]]</c:v>
                </c:pt>
              </c:strCache>
            </c:strRef>
          </c:tx>
          <c:spPr>
            <a:solidFill>
              <a:schemeClr val="accent1"/>
            </a:solidFill>
            <a:ln w="25400">
              <a:solidFill>
                <a:schemeClr val="lt1"/>
              </a:solidFill>
            </a:ln>
            <a:effectLst/>
            <a:sp3d contourW="25400">
              <a:contourClr>
                <a:schemeClr val="lt1"/>
              </a:contourClr>
            </a:sp3d>
          </c:spPr>
          <c:invertIfNegative val="0"/>
          <c:cat>
            <c:strRef>
              <c:f>Sheet1!$A$2</c:f>
              <c:strCache>
                <c:ptCount val="1"/>
                <c:pt idx="0">
                  <c:v>[[dr.data]]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A3E4-406F-9B47-C25E92420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68714624"/>
        <c:axId val="568698552"/>
        <c:axId val="566251416"/>
      </c:bar3DChart>
      <c:catAx>
        <c:axId val="568714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68698552"/>
        <c:crosses val="autoZero"/>
        <c:auto val="1"/>
        <c:lblAlgn val="ctr"/>
        <c:lblOffset val="100"/>
        <c:noMultiLvlLbl val="0"/>
      </c:catAx>
      <c:valAx>
        <c:axId val="568698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68714624"/>
        <c:crosses val="autoZero"/>
        <c:crossBetween val="between"/>
      </c:valAx>
      <c:serAx>
        <c:axId val="566251416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r-Latn-RS"/>
          </a:p>
        </c:txPr>
        <c:crossAx val="56869855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r-Latn-R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r-Latn-R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82AB740-377D-4BC2-A984-084B0CA75466}" type="datetimeFigureOut">
              <a:rPr lang="hr-HR" smtClean="0"/>
              <a:pPr/>
              <a:t>22.9.2024.</a:t>
            </a:fld>
            <a:endParaRPr lang="hr-H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hr-H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EC22FF6-AD52-4816-A8EF-A3037EBC3E0C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[[title]]</a:t>
            </a:r>
            <a:endParaRPr lang="hr-H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[[subtitle]]</a:t>
            </a:r>
            <a:endParaRPr lang="hr-H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usage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distribution</a:t>
            </a:r>
            <a:endParaRPr lang="hr-H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479351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BD22-9992-47ED-9FA3-C8BC3ABE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distribution #2</a:t>
            </a:r>
            <a:endParaRPr lang="hr-HR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F3A3450-DFC7-434A-B4AD-74AD548CF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4510146"/>
              </p:ext>
            </p:extLst>
          </p:nvPr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10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7217-63D1-4C4F-B1E8-77CBCEBC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across slides </a:t>
            </a:r>
            <a:r>
              <a:rPr lang="en-US" sz="1100" dirty="0"/>
              <a:t>[[</a:t>
            </a:r>
            <a:r>
              <a:rPr lang="en-US" sz="1100" dirty="0" err="1"/>
              <a:t>table:split</a:t>
            </a:r>
            <a:r>
              <a:rPr lang="en-US" sz="1100" dirty="0"/>
              <a:t>(10</a:t>
            </a:r>
            <a:r>
              <a:rPr lang="en-US" sz="1100"/>
              <a:t>).index]:</a:t>
            </a:r>
            <a:r>
              <a:rPr lang="en-US" sz="1100" dirty="0" err="1"/>
              <a:t>slide:hide</a:t>
            </a:r>
            <a:r>
              <a:rPr lang="en-US" sz="1100" dirty="0"/>
              <a:t>]</a:t>
            </a:r>
            <a:endParaRPr lang="hr-HR" sz="1100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B68139-9E32-4ECD-BF6E-61B5936F6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349588"/>
              </p:ext>
            </p:extLst>
          </p:nvPr>
        </p:nvGraphicFramePr>
        <p:xfrm>
          <a:off x="1435100" y="1447800"/>
          <a:ext cx="749934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783">
                  <a:extLst>
                    <a:ext uri="{9D8B030D-6E8A-4147-A177-3AD203B41FA5}">
                      <a16:colId xmlns:a16="http://schemas.microsoft.com/office/drawing/2014/main" val="2679471042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2360038478"/>
                    </a:ext>
                  </a:extLst>
                </a:gridCol>
                <a:gridCol w="2499783">
                  <a:extLst>
                    <a:ext uri="{9D8B030D-6E8A-4147-A177-3AD203B41FA5}">
                      <a16:colId xmlns:a16="http://schemas.microsoft.com/office/drawing/2014/main" val="3282142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 A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B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column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3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[[</a:t>
                      </a:r>
                      <a:r>
                        <a:rPr lang="en-US" dirty="0" err="1"/>
                        <a:t>table:split</a:t>
                      </a:r>
                      <a:r>
                        <a:rPr lang="en-US" dirty="0"/>
                        <a:t>(10).</a:t>
                      </a:r>
                      <a:r>
                        <a:rPr lang="en-US" dirty="0" err="1"/>
                        <a:t>value.A</a:t>
                      </a:r>
                      <a:r>
                        <a:rPr lang="en-US" dirty="0"/>
                        <a:t>]]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[[</a:t>
                      </a:r>
                      <a:r>
                        <a:rPr lang="en-US" dirty="0" err="1"/>
                        <a:t>table:split</a:t>
                      </a:r>
                      <a:r>
                        <a:rPr lang="en-US" dirty="0"/>
                        <a:t>(10).</a:t>
                      </a:r>
                      <a:r>
                        <a:rPr lang="en-US" dirty="0" err="1"/>
                        <a:t>value.B</a:t>
                      </a:r>
                      <a:r>
                        <a:rPr lang="en-US" dirty="0"/>
                        <a:t>]]</a:t>
                      </a:r>
                      <a:endParaRPr lang="hr-H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[[</a:t>
                      </a:r>
                      <a:r>
                        <a:rPr lang="en-US" dirty="0" err="1"/>
                        <a:t>table:split</a:t>
                      </a:r>
                      <a:r>
                        <a:rPr lang="en-US" dirty="0"/>
                        <a:t>(10).</a:t>
                      </a:r>
                      <a:r>
                        <a:rPr lang="en-US" dirty="0" err="1"/>
                        <a:t>value.C</a:t>
                      </a:r>
                      <a:r>
                        <a:rPr lang="en-US" dirty="0"/>
                        <a:t>]]</a:t>
                      </a:r>
                      <a:endParaRPr lang="hr-H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68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950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201</TotalTime>
  <Words>73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Gill Sans MT</vt:lpstr>
      <vt:lpstr>Verdana</vt:lpstr>
      <vt:lpstr>Wingdings 2</vt:lpstr>
      <vt:lpstr>Solstice</vt:lpstr>
      <vt:lpstr>[[title]]</vt:lpstr>
      <vt:lpstr>Language usage</vt:lpstr>
      <vt:lpstr>Language distribution</vt:lpstr>
      <vt:lpstr>Language distribution #2</vt:lpstr>
      <vt:lpstr>Table across slides [[table:split(10).index]:slide:hide]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[[title]]</dc:title>
  <dc:creator>Rikard Pavelic</dc:creator>
  <cp:lastModifiedBy>Rikard Pavelic</cp:lastModifiedBy>
  <cp:revision>26</cp:revision>
  <dcterms:created xsi:type="dcterms:W3CDTF">2019-09-07T09:15:31Z</dcterms:created>
  <dcterms:modified xsi:type="dcterms:W3CDTF">2024-09-22T18:26:24Z</dcterms:modified>
</cp:coreProperties>
</file>