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4886-3A6D-4473-B5E9-EA49B843F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3F2DB-C175-49C0-AD33-A1B00FFE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CFE-AC22-4014-B08E-B5559B21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6C78-4B74-48E3-9C9C-E40FA12D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1D33-01B6-438D-A729-FAD6EF7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4C9D-D19D-49F9-924E-30CDBE0A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0E8E-D70E-4F7A-B166-31678C4B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D920-FB46-4954-BD94-A94ACDE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E320-F05F-4B6B-BA75-90A98714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1A0C-BA4B-4380-8547-4B9037DB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7E193-FBA2-42A0-A706-518AB4788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37C8E-4B06-4190-9B81-0E8A226B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A17B-BABE-4B56-94E8-9EB9DF49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2EBD-E92A-4D3C-9B8F-70A034E7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373B-0F1C-40B0-94E5-63F5B7B1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E68B-572F-4505-925C-69DDF5F3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6CCB-00FC-48D6-B204-4D84ECF2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3A6B-F60B-46A9-84DE-F032BAC7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6A68-8028-4F35-86D7-D45C9675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EFB2-0A50-4031-B5C4-5C8B1DD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EB9-98B4-42B5-925F-FD9AFD97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53EC-A210-4103-B654-58BBB10B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0BD8-AB97-4914-A095-D0EE6753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F3DE-8BD5-4DE4-BFF5-16883C0D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C8CB3-1103-4635-BD52-188F2376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724D-FA90-4A7C-B149-9C79AB5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058F-E88D-49CE-92CA-E409BF7F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C575B-A82C-4122-882F-AF172696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E6EA4-D159-4FD1-8A5F-EE13C25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C3236-EB1E-4DFD-BE0E-01467638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90C77-5470-436F-899B-302C4750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0F0C-CAAD-4194-9AD1-222CD41D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864A-EF26-4E7C-9088-0A1E5D70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85E2-EDA5-4E75-AC51-C98DC76E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A3824-517D-4086-A907-6BE75BCF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9E6CB-5BD8-44AF-87FD-528FE4CEC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389E-3EDA-4485-BA4D-E613D6BA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4647D-1A7C-452C-A465-0906E96C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B0E28-9320-46F8-BE4D-E90CB2D5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7832-4E27-451F-9562-2954B5D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5AAD-AD8C-4CA2-82D2-C49105A9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C4F0-468D-4B00-B67C-49C99948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E0D7-2ED4-4039-8915-9DD1E8E4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F262F-1793-4B49-89C2-052DE8F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EFEB3-D2B5-4798-90A2-9C41ED4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62A8-6D8B-45FA-B0B0-C17EC436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BDEB-1AC7-4185-9361-EABA50F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5858-F37D-4E04-B0DE-B66F86F7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63392-3A57-455F-ADFE-3ACA25BA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31EAF-2C2D-40F1-8ABB-B3A472A3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3674-ECDB-4447-9CB5-17CC1A0D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F580-000E-4D03-96BE-F5DF465D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5E4-202E-4749-B84A-1ED0476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5C281-072C-4DA2-BF5A-1FBE0426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7FF9-24D4-46DA-A1BF-8224F03F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7849-BBA2-4176-AF2E-2F871D51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2C58E-6265-44E1-8021-D1309DC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133B-BB14-45D9-BB75-03F6673E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2545D-D70C-4CE7-9D3B-AB330E5C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78C4-A214-4713-95DB-184C5A78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B578-A0AD-454A-9E0E-6E003C5E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9816-9A2B-431D-9981-A295C8F9B2BE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7499-2686-4846-B58B-325E815F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1BCB-7B64-4822-97DE-435D8B640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3063-C9A9-480E-8B32-BD9F61697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Koby Miller</dc:creator>
  <cp:lastModifiedBy>Koby Miller</cp:lastModifiedBy>
  <cp:revision>1</cp:revision>
  <dcterms:created xsi:type="dcterms:W3CDTF">2018-10-20T15:09:43Z</dcterms:created>
  <dcterms:modified xsi:type="dcterms:W3CDTF">2018-10-20T15:10:02Z</dcterms:modified>
</cp:coreProperties>
</file>