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/>
    <p:restoredTop sz="94631"/>
  </p:normalViewPr>
  <p:slideViewPr>
    <p:cSldViewPr snapToGrid="0" snapToObjects="1">
      <p:cViewPr varScale="1">
        <p:scale>
          <a:sx n="127" d="100"/>
          <a:sy n="12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083B-B453-E848-AA66-A9CD5778714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B45B-C126-CE45-BE90-3782DA1C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Statements &amp;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Pete Dobbins</a:t>
            </a:r>
          </a:p>
        </p:txBody>
      </p:sp>
    </p:spTree>
    <p:extLst>
      <p:ext uri="{BB962C8B-B14F-4D97-AF65-F5344CB8AC3E}">
        <p14:creationId xmlns:p14="http://schemas.microsoft.com/office/powerpoint/2010/main" val="16638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Statement</a:t>
            </a:r>
          </a:p>
          <a:p>
            <a:r>
              <a:rPr lang="en-US" dirty="0"/>
              <a:t>Parse SQL Query</a:t>
            </a:r>
          </a:p>
          <a:p>
            <a:r>
              <a:rPr lang="en-US" dirty="0"/>
              <a:t>Compile SQL Query</a:t>
            </a:r>
          </a:p>
          <a:p>
            <a:r>
              <a:rPr lang="en-US" dirty="0"/>
              <a:t>Plan / optimize data acquisition path</a:t>
            </a:r>
          </a:p>
          <a:p>
            <a:r>
              <a:rPr lang="en-US" dirty="0"/>
              <a:t>Execute query</a:t>
            </a:r>
          </a:p>
          <a:p>
            <a:r>
              <a:rPr lang="en-US" dirty="0"/>
              <a:t>Return result set</a:t>
            </a:r>
          </a:p>
        </p:txBody>
      </p:sp>
    </p:spTree>
    <p:extLst>
      <p:ext uri="{BB962C8B-B14F-4D97-AF65-F5344CB8AC3E}">
        <p14:creationId xmlns:p14="http://schemas.microsoft.com/office/powerpoint/2010/main" val="181377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 </a:t>
            </a:r>
            <a:r>
              <a:rPr lang="en-US" dirty="0" err="1"/>
              <a:t>SimpleJDBC.java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Connection</a:t>
            </a:r>
          </a:p>
          <a:p>
            <a:r>
              <a:rPr lang="en-US" i="1" dirty="0" err="1"/>
              <a:t>createStatement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Statement</a:t>
            </a:r>
          </a:p>
          <a:p>
            <a:r>
              <a:rPr lang="en-US" i="1" dirty="0" err="1"/>
              <a:t>executeQuery</a:t>
            </a:r>
            <a:endParaRPr lang="en-US" i="1" dirty="0"/>
          </a:p>
          <a:p>
            <a:r>
              <a:rPr lang="en-US" i="1" dirty="0" err="1"/>
              <a:t>executeUpdate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PreparedStatement</a:t>
            </a:r>
            <a:endParaRPr lang="en-US" dirty="0"/>
          </a:p>
          <a:p>
            <a:r>
              <a:rPr lang="en-US" dirty="0"/>
              <a:t>Combined and Pre-executed:</a:t>
            </a:r>
          </a:p>
          <a:p>
            <a:pPr lvl="1" indent="-411480">
              <a:buFont typeface="Wingdings" charset="2"/>
              <a:buChar char="Ø"/>
            </a:pPr>
            <a:r>
              <a:rPr lang="en-US" dirty="0"/>
              <a:t>Parse SQL Query</a:t>
            </a:r>
          </a:p>
          <a:p>
            <a:pPr lvl="1" indent="-411480">
              <a:buFont typeface="Wingdings" charset="2"/>
              <a:buChar char="Ø"/>
            </a:pPr>
            <a:r>
              <a:rPr lang="en-US" dirty="0"/>
              <a:t>Compile SQL Query</a:t>
            </a:r>
          </a:p>
          <a:p>
            <a:pPr lvl="1" indent="-411480">
              <a:buFont typeface="Wingdings" charset="2"/>
              <a:buChar char="Ø"/>
            </a:pPr>
            <a:r>
              <a:rPr lang="en-US" dirty="0"/>
              <a:t>Plan / optimize data acquisition path</a:t>
            </a:r>
          </a:p>
          <a:p>
            <a:r>
              <a:rPr lang="en-US" dirty="0"/>
              <a:t>Execute Query</a:t>
            </a:r>
          </a:p>
          <a:p>
            <a:r>
              <a:rPr lang="en-US" dirty="0"/>
              <a:t>Return Result Set</a:t>
            </a:r>
          </a:p>
        </p:txBody>
      </p:sp>
    </p:spTree>
    <p:extLst>
      <p:ext uri="{BB962C8B-B14F-4D97-AF65-F5344CB8AC3E}">
        <p14:creationId xmlns:p14="http://schemas.microsoft.com/office/powerpoint/2010/main" val="14098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 </a:t>
            </a:r>
            <a:r>
              <a:rPr lang="en-US" dirty="0" err="1"/>
              <a:t>TestJDBC.java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Connection</a:t>
            </a:r>
          </a:p>
          <a:p>
            <a:r>
              <a:rPr lang="en-US" i="1" dirty="0" err="1"/>
              <a:t>prepareStatement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Statement</a:t>
            </a:r>
          </a:p>
          <a:p>
            <a:r>
              <a:rPr lang="en-US" i="1" dirty="0" err="1"/>
              <a:t>executeQuery</a:t>
            </a:r>
            <a:endParaRPr lang="en-US" i="1" dirty="0"/>
          </a:p>
          <a:p>
            <a:r>
              <a:rPr lang="en-US" i="1" dirty="0" err="1"/>
              <a:t>executeUpdate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3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78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SQL Statements &amp; Code</vt:lpstr>
      <vt:lpstr>Statements</vt:lpstr>
      <vt:lpstr>Statements</vt:lpstr>
      <vt:lpstr>Prepared Statements</vt:lpstr>
      <vt:lpstr>Prepared Statements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Statements &amp; Code</dc:title>
  <dc:creator>Dobbins, Peter J</dc:creator>
  <cp:lastModifiedBy>Dobbins, Peter J</cp:lastModifiedBy>
  <cp:revision>6</cp:revision>
  <dcterms:created xsi:type="dcterms:W3CDTF">2019-03-29T12:53:19Z</dcterms:created>
  <dcterms:modified xsi:type="dcterms:W3CDTF">2020-03-23T13:18:35Z</dcterms:modified>
</cp:coreProperties>
</file>