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0" userDrawn="1">
          <p15:clr>
            <a:srgbClr val="A4A3A4"/>
          </p15:clr>
        </p15:guide>
        <p15:guide id="2" pos="257" userDrawn="1">
          <p15:clr>
            <a:srgbClr val="A4A3A4"/>
          </p15:clr>
        </p15:guide>
        <p15:guide id="3" pos="7355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62" y="426"/>
      </p:cViewPr>
      <p:guideLst>
        <p:guide orient="horz" pos="550"/>
        <p:guide pos="257"/>
        <p:guide pos="7355"/>
        <p:guide orient="horz" pos="867"/>
        <p:guide orient="horz" pos="40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2022-07-19-Tuesday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70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2022-07-19-Tuesday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16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2022-07-19-Tuesday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20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2022-07-19-Tuesday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8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2022-07-19-Tuesday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61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2022-07-19-Tuesday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91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2022-07-19-Tuesday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82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2022-07-19-Tuesday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35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2022-07-19-Tuesday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26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2022-07-19-Tuesday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04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2022-07-19-Tuesday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99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4B0FD-5D6E-40D0-ACD2-49DEEFB4927B}" type="datetimeFigureOut">
              <a:rPr lang="ko-KR" altLang="en-US" smtClean="0"/>
              <a:t>2022-07-19-Tuesday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2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inflearn.com/users/@codingwork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40675" y="859316"/>
            <a:ext cx="1128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4687" y="267191"/>
            <a:ext cx="6075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5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HTML </a:t>
            </a:r>
            <a:r>
              <a:rPr lang="ko-KR" altLang="en-US" sz="2800" dirty="0" smtClean="0">
                <a:solidFill>
                  <a:schemeClr val="accent5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와이어프레임 제작하기 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클론 코딩 섹션 레이아웃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211" y="438596"/>
            <a:ext cx="834732" cy="152514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8832805" y="395330"/>
            <a:ext cx="1947590" cy="276999"/>
            <a:chOff x="8645355" y="6225545"/>
            <a:chExt cx="2092744" cy="276999"/>
          </a:xfrm>
        </p:grpSpPr>
        <p:pic>
          <p:nvPicPr>
            <p:cNvPr id="9" name="그림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5355" y="6268737"/>
              <a:ext cx="184693" cy="184693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 userDrawn="1"/>
          </p:nvSpPr>
          <p:spPr>
            <a:xfrm>
              <a:off x="8775574" y="6225545"/>
              <a:ext cx="19625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ko-KR" altLang="en-US" sz="1200" b="0" i="0" dirty="0" err="1" smtClean="0">
                  <a:solidFill>
                    <a:srgbClr val="1B1C1D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코딩웍스</a:t>
              </a:r>
              <a:r>
                <a:rPr lang="en-US" altLang="ko-KR" sz="1200" b="0" i="0" dirty="0" smtClean="0">
                  <a:solidFill>
                    <a:srgbClr val="1B1C1D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(CODING WORKS)</a:t>
              </a:r>
              <a:endParaRPr lang="en-US" altLang="ko-KR" sz="1200" b="0" i="0" dirty="0">
                <a:solidFill>
                  <a:srgbClr val="1B1C1D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1" name="직사각형 10">
            <a:hlinkClick r:id="rId4"/>
          </p:cNvPr>
          <p:cNvSpPr/>
          <p:nvPr/>
        </p:nvSpPr>
        <p:spPr>
          <a:xfrm>
            <a:off x="8790701" y="395330"/>
            <a:ext cx="1989694" cy="249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l="5263" r="5043"/>
          <a:stretch/>
        </p:blipFill>
        <p:spPr>
          <a:xfrm>
            <a:off x="440675" y="1401764"/>
            <a:ext cx="7331725" cy="454011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"/>
          <a:stretch/>
        </p:blipFill>
        <p:spPr>
          <a:xfrm>
            <a:off x="8158163" y="1376363"/>
            <a:ext cx="3108534" cy="456551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09625" y="1924050"/>
            <a:ext cx="6496050" cy="800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09625" y="2871720"/>
            <a:ext cx="6496050" cy="23098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58513" y="2947619"/>
            <a:ext cx="1541788" cy="2167306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68238" y="2947619"/>
            <a:ext cx="1541788" cy="2167306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106538" y="2947619"/>
            <a:ext cx="1541788" cy="2167306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716263" y="2947619"/>
            <a:ext cx="1541788" cy="2167306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04875" y="3394433"/>
            <a:ext cx="1438276" cy="95849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4413608"/>
            <a:ext cx="1438276" cy="62511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2548569" y="2995244"/>
            <a:ext cx="1404306" cy="2100631"/>
            <a:chOff x="2529519" y="2995244"/>
            <a:chExt cx="1404306" cy="2100631"/>
          </a:xfrm>
        </p:grpSpPr>
        <p:sp>
          <p:nvSpPr>
            <p:cNvPr id="22" name="직사각형 21"/>
            <p:cNvSpPr/>
            <p:nvPr/>
          </p:nvSpPr>
          <p:spPr>
            <a:xfrm>
              <a:off x="2529519" y="2995244"/>
              <a:ext cx="1404306" cy="1919656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529519" y="4981574"/>
              <a:ext cx="1404306" cy="114301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194329" y="2995244"/>
            <a:ext cx="1404306" cy="2100631"/>
            <a:chOff x="2529519" y="2995244"/>
            <a:chExt cx="1404306" cy="2100631"/>
          </a:xfrm>
        </p:grpSpPr>
        <p:sp>
          <p:nvSpPr>
            <p:cNvPr id="26" name="직사각형 25"/>
            <p:cNvSpPr/>
            <p:nvPr/>
          </p:nvSpPr>
          <p:spPr>
            <a:xfrm>
              <a:off x="2529519" y="2995244"/>
              <a:ext cx="1404306" cy="1919656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529519" y="4981574"/>
              <a:ext cx="1404306" cy="114301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804054" y="2995244"/>
            <a:ext cx="1404306" cy="2100631"/>
            <a:chOff x="2529519" y="2995244"/>
            <a:chExt cx="1404306" cy="2100631"/>
          </a:xfrm>
        </p:grpSpPr>
        <p:sp>
          <p:nvSpPr>
            <p:cNvPr id="33" name="직사각형 32"/>
            <p:cNvSpPr/>
            <p:nvPr/>
          </p:nvSpPr>
          <p:spPr>
            <a:xfrm>
              <a:off x="2529519" y="2995244"/>
              <a:ext cx="1404306" cy="1919656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529519" y="4981574"/>
              <a:ext cx="1404306" cy="114301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130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</vt:lpstr>
      <vt:lpstr>맑은 고딕</vt:lpstr>
      <vt:lpstr>야놀자 야체 R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Coding Works</dc:creator>
  <cp:lastModifiedBy>Coding Works</cp:lastModifiedBy>
  <cp:revision>6</cp:revision>
  <dcterms:created xsi:type="dcterms:W3CDTF">2022-07-19T01:32:16Z</dcterms:created>
  <dcterms:modified xsi:type="dcterms:W3CDTF">2022-07-19T01:41:17Z</dcterms:modified>
</cp:coreProperties>
</file>