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257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65" autoAdjust="0"/>
    <p:restoredTop sz="96400" autoAdjust="0"/>
  </p:normalViewPr>
  <p:slideViewPr>
    <p:cSldViewPr snapToGrid="0" showGuides="1">
      <p:cViewPr>
        <p:scale>
          <a:sx n="150" d="100"/>
          <a:sy n="150" d="100"/>
        </p:scale>
        <p:origin x="-132" y="-1224"/>
      </p:cViewPr>
      <p:guideLst>
        <p:guide orient="horz" pos="550"/>
        <p:guide pos="257"/>
        <p:guide pos="7355"/>
        <p:guide orient="horz" pos="867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0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6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0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8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1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1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2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5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4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2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inflearn.com/users/@coding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0675" y="859316"/>
            <a:ext cx="1128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4687" y="267191"/>
            <a:ext cx="6075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HTML </a:t>
            </a:r>
            <a:r>
              <a:rPr lang="ko-KR" altLang="en-US" sz="2800" dirty="0" smtClean="0">
                <a:solidFill>
                  <a:schemeClr val="accent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와이어프레임 제작하기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클론 코딩 섹션 레이아웃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11" y="438596"/>
            <a:ext cx="834732" cy="15251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832805" y="395330"/>
            <a:ext cx="1947590" cy="276999"/>
            <a:chOff x="8645355" y="6225545"/>
            <a:chExt cx="2092744" cy="276999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5355" y="6268737"/>
              <a:ext cx="184693" cy="184693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 userDrawn="1"/>
          </p:nvSpPr>
          <p:spPr>
            <a:xfrm>
              <a:off x="8775574" y="6225545"/>
              <a:ext cx="19625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200" b="0" i="0" dirty="0" err="1" smtClean="0">
                  <a:solidFill>
                    <a:srgbClr val="1B1C1D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코딩웍스</a:t>
              </a:r>
              <a:r>
                <a:rPr lang="en-US" altLang="ko-KR" sz="1200" b="0" i="0" dirty="0" smtClean="0">
                  <a:solidFill>
                    <a:srgbClr val="1B1C1D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(CODING WORKS)</a:t>
              </a:r>
              <a:endParaRPr lang="en-US" altLang="ko-KR" sz="1200" b="0" i="0" dirty="0">
                <a:solidFill>
                  <a:srgbClr val="1B1C1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hlinkClick r:id="rId4"/>
          </p:cNvPr>
          <p:cNvSpPr/>
          <p:nvPr/>
        </p:nvSpPr>
        <p:spPr>
          <a:xfrm>
            <a:off x="8790701" y="395330"/>
            <a:ext cx="1989694" cy="249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01" y="1869899"/>
            <a:ext cx="8032713" cy="36355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1867" y="1869899"/>
            <a:ext cx="2393419" cy="36660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2401" y="1869899"/>
            <a:ext cx="8032713" cy="533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22401" y="2539201"/>
            <a:ext cx="8032713" cy="2984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9537" y="2588227"/>
            <a:ext cx="3836476" cy="286989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43953" y="2588227"/>
            <a:ext cx="4053292" cy="286989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581893" y="3207027"/>
            <a:ext cx="3958792" cy="23375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581893" y="3868586"/>
            <a:ext cx="3958792" cy="12501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581893" y="5178478"/>
            <a:ext cx="3958792" cy="23375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19833" y="3246418"/>
            <a:ext cx="1938130" cy="1492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600825" y="3246418"/>
            <a:ext cx="1895268" cy="1492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05339" y="3904453"/>
            <a:ext cx="3900486" cy="1492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34161" y="3265468"/>
            <a:ext cx="428377" cy="11114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114926" y="3265468"/>
            <a:ext cx="1409700" cy="12066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620123" y="3265468"/>
            <a:ext cx="428377" cy="11114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00888" y="3265468"/>
            <a:ext cx="1362075" cy="12066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634161" y="3928584"/>
            <a:ext cx="590302" cy="9694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55418" y="3928584"/>
            <a:ext cx="3217069" cy="10049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</vt:lpstr>
      <vt:lpstr>맑은 고딕</vt:lpstr>
      <vt:lpstr>야놀자 야체 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Coding Works</dc:creator>
  <cp:lastModifiedBy>Coding Works</cp:lastModifiedBy>
  <cp:revision>11</cp:revision>
  <dcterms:created xsi:type="dcterms:W3CDTF">2022-07-19T01:32:16Z</dcterms:created>
  <dcterms:modified xsi:type="dcterms:W3CDTF">2022-07-19T01:52:03Z</dcterms:modified>
</cp:coreProperties>
</file>