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257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65" autoAdjust="0"/>
    <p:restoredTop sz="96400" autoAdjust="0"/>
  </p:normalViewPr>
  <p:slideViewPr>
    <p:cSldViewPr snapToGrid="0" showGuides="1">
      <p:cViewPr varScale="1">
        <p:scale>
          <a:sx n="115" d="100"/>
          <a:sy n="115" d="100"/>
        </p:scale>
        <p:origin x="996" y="108"/>
      </p:cViewPr>
      <p:guideLst>
        <p:guide orient="horz" pos="550"/>
        <p:guide pos="257"/>
        <p:guide pos="7355"/>
        <p:guide orient="horz" pos="867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2022-07-22-Friday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0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2022-07-22-Friday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6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2022-07-22-Friday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0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2022-07-22-Friday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8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2022-07-22-Friday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1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2022-07-22-Friday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1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2022-07-22-Friday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2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2022-07-22-Friday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5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2022-07-22-Friday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2022-07-22-Friday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4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2022-07-22-Friday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B0FD-5D6E-40D0-ACD2-49DEEFB4927B}" type="datetimeFigureOut">
              <a:rPr lang="ko-KR" altLang="en-US" smtClean="0"/>
              <a:t>2022-07-22-Friday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2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inflearn.com/users/@codingwork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65" y="2779824"/>
            <a:ext cx="8610897" cy="212008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40675" y="859316"/>
            <a:ext cx="1128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4687" y="267191"/>
            <a:ext cx="6991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HTML </a:t>
            </a:r>
            <a:r>
              <a:rPr lang="ko-KR" altLang="en-US" sz="2800" dirty="0" smtClean="0">
                <a:solidFill>
                  <a:schemeClr val="accent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와이어프레임 제작하기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웹사이트 퍼블리싱 섹션 레이아웃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11" y="438596"/>
            <a:ext cx="834732" cy="15251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832805" y="395330"/>
            <a:ext cx="1947590" cy="276999"/>
            <a:chOff x="8645355" y="6225545"/>
            <a:chExt cx="2092744" cy="276999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355" y="6268737"/>
              <a:ext cx="184693" cy="184693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 userDrawn="1"/>
          </p:nvSpPr>
          <p:spPr>
            <a:xfrm>
              <a:off x="8775574" y="6225545"/>
              <a:ext cx="19625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200" b="0" i="0" dirty="0" err="1" smtClean="0">
                  <a:solidFill>
                    <a:srgbClr val="1B1C1D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코딩웍스</a:t>
              </a:r>
              <a:r>
                <a:rPr lang="en-US" altLang="ko-KR" sz="1200" b="0" i="0" dirty="0" smtClean="0">
                  <a:solidFill>
                    <a:srgbClr val="1B1C1D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(CODING WORKS)</a:t>
              </a:r>
              <a:endParaRPr lang="en-US" altLang="ko-KR" sz="1200" b="0" i="0" dirty="0">
                <a:solidFill>
                  <a:srgbClr val="1B1C1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hlinkClick r:id="rId5"/>
          </p:cNvPr>
          <p:cNvSpPr/>
          <p:nvPr/>
        </p:nvSpPr>
        <p:spPr>
          <a:xfrm>
            <a:off x="8790701" y="395330"/>
            <a:ext cx="1989694" cy="249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07865" y="2819632"/>
            <a:ext cx="8610897" cy="2476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54459" y="3572933"/>
            <a:ext cx="8328674" cy="138853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86997" y="2904066"/>
            <a:ext cx="8446935" cy="38946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9731" y="3650856"/>
            <a:ext cx="1955801" cy="112434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07988" y="2345267"/>
            <a:ext cx="8876754" cy="322179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6998" y="3350274"/>
            <a:ext cx="8455402" cy="175512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19398" y="3650856"/>
            <a:ext cx="1955801" cy="112434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42932" y="3650856"/>
            <a:ext cx="1921936" cy="112434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24132" y="3650856"/>
            <a:ext cx="1921936" cy="112434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9866" y="2331566"/>
            <a:ext cx="2166197" cy="323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</vt:lpstr>
      <vt:lpstr>맑은 고딕</vt:lpstr>
      <vt:lpstr>야놀자 야체 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Coding Works</dc:creator>
  <cp:lastModifiedBy>Coding Works</cp:lastModifiedBy>
  <cp:revision>30</cp:revision>
  <dcterms:created xsi:type="dcterms:W3CDTF">2022-07-19T01:32:16Z</dcterms:created>
  <dcterms:modified xsi:type="dcterms:W3CDTF">2022-07-21T15:23:52Z</dcterms:modified>
</cp:coreProperties>
</file>