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8" r:id="rId2"/>
    <p:sldId id="259" r:id="rId3"/>
    <p:sldId id="261" r:id="rId4"/>
    <p:sldId id="262" r:id="rId5"/>
    <p:sldId id="264" r:id="rId6"/>
    <p:sldId id="297" r:id="rId7"/>
    <p:sldId id="295" r:id="rId8"/>
    <p:sldId id="265" r:id="rId9"/>
    <p:sldId id="267" r:id="rId10"/>
    <p:sldId id="268" r:id="rId11"/>
    <p:sldId id="272" r:id="rId12"/>
    <p:sldId id="273" r:id="rId13"/>
    <p:sldId id="275" r:id="rId14"/>
    <p:sldId id="277" r:id="rId15"/>
    <p:sldId id="283" r:id="rId16"/>
    <p:sldId id="296" r:id="rId17"/>
    <p:sldId id="298" r:id="rId18"/>
    <p:sldId id="279" r:id="rId19"/>
    <p:sldId id="278" r:id="rId20"/>
    <p:sldId id="291" r:id="rId21"/>
  </p:sldIdLst>
  <p:sldSz cx="9144000" cy="5143500" type="screen16x9"/>
  <p:notesSz cx="6858000" cy="9144000"/>
  <p:embeddedFontLst>
    <p:embeddedFont>
      <p:font typeface="Roboto Condensed" charset="0"/>
      <p:regular r:id="rId23"/>
      <p:bold r:id="rId24"/>
      <p:italic r:id="rId25"/>
      <p:boldItalic r:id="rId26"/>
    </p:embeddedFont>
    <p:embeddedFont>
      <p:font typeface="Roboto Condensed Light" charset="0"/>
      <p:regular r:id="rId27"/>
      <p:bold r:id="rId28"/>
      <p:italic r:id="rId29"/>
      <p:boldItalic r:id="rId30"/>
    </p:embeddedFon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Arvo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41" autoAdjust="0"/>
  </p:normalViewPr>
  <p:slideViewPr>
    <p:cSldViewPr>
      <p:cViewPr varScale="1">
        <p:scale>
          <a:sx n="99" d="100"/>
          <a:sy n="99" d="100"/>
        </p:scale>
        <p:origin x="-893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ebaa7b3a2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ebaa7b3a2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ebaa7b3a2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ebaa7b3a2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HELLO!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/>
              <a:t>Мы – команда Дымчатый Леопард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 smtClean="0"/>
              <a:t>Илья </a:t>
            </a:r>
            <a:r>
              <a:rPr lang="ru-RU" sz="2000" dirty="0" err="1" smtClean="0"/>
              <a:t>Кочанков</a:t>
            </a:r>
            <a:r>
              <a:rPr lang="ru-RU" sz="2000" dirty="0" smtClean="0"/>
              <a:t>, </a:t>
            </a:r>
            <a:r>
              <a:rPr lang="ru-RU" sz="2000" dirty="0" smtClean="0"/>
              <a:t>Фролова Ольга, Дмитрий </a:t>
            </a:r>
            <a:r>
              <a:rPr lang="ru-RU" sz="2000" dirty="0" err="1" smtClean="0"/>
              <a:t>Менлияхматов</a:t>
            </a:r>
            <a:r>
              <a:rPr lang="ru-RU" sz="2000" dirty="0" smtClean="0"/>
              <a:t>, Данил </a:t>
            </a:r>
            <a:r>
              <a:rPr lang="ru-RU" sz="2000" dirty="0" err="1" smtClean="0"/>
              <a:t>Малькин</a:t>
            </a:r>
            <a:r>
              <a:rPr lang="ru-RU" sz="2000" dirty="0" smtClean="0"/>
              <a:t>, Воронин Алексей</a:t>
            </a:r>
            <a:endParaRPr sz="2000" b="1" dirty="0"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1026" name="Picture 2" descr="C:\Users\Алексей\Desktop\be85f342-0b05-4bf1-84a9-fa176daa1f7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14296"/>
            <a:ext cx="2143140" cy="2214578"/>
          </a:xfrm>
          <a:prstGeom prst="diamond">
            <a:avLst/>
          </a:prstGeom>
          <a:noFill/>
          <a:ln w="38100">
            <a:solidFill>
              <a:srgbClr val="00B0F0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Немного цифр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2034050" y="1925958"/>
            <a:ext cx="1719642" cy="785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+mj-lt"/>
              </a:rPr>
              <a:t>Клик для развертки приложения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401500" y="1500180"/>
            <a:ext cx="914400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 smtClean="0">
                <a:solidFill>
                  <a:srgbClr val="0070C0"/>
                </a:solidFill>
                <a:latin typeface="+mj-lt"/>
              </a:rPr>
              <a:t>1</a:t>
            </a:r>
            <a:endParaRPr lang="ru-RU" sz="3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770792" y="1925958"/>
            <a:ext cx="1719642" cy="785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+mj-lt"/>
              </a:rPr>
              <a:t>Докер образа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138242" y="1500180"/>
            <a:ext cx="914400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 smtClean="0">
                <a:solidFill>
                  <a:srgbClr val="0070C0"/>
                </a:solidFill>
                <a:latin typeface="+mj-lt"/>
              </a:rPr>
              <a:t>4</a:t>
            </a:r>
            <a:endParaRPr lang="ru-RU" sz="3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5490434" y="1925958"/>
            <a:ext cx="1719642" cy="785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+mj-lt"/>
              </a:rPr>
              <a:t>Базы данных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5857884" y="1500180"/>
            <a:ext cx="914400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 smtClean="0">
                <a:solidFill>
                  <a:srgbClr val="0070C0"/>
                </a:solidFill>
                <a:latin typeface="+mj-lt"/>
              </a:rPr>
              <a:t>2</a:t>
            </a:r>
            <a:endParaRPr lang="ru-RU" sz="3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2034050" y="3234642"/>
            <a:ext cx="1719642" cy="785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+mj-lt"/>
              </a:rPr>
              <a:t>Таблиц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ы</a:t>
            </a:r>
            <a:r>
              <a:rPr lang="ru-RU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1400" dirty="0" smtClean="0">
                <a:solidFill>
                  <a:schemeClr val="tx1"/>
                </a:solidFill>
                <a:latin typeface="+mj-lt"/>
              </a:rPr>
              <a:t>для хранения информации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2401500" y="2808864"/>
            <a:ext cx="914400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70C0"/>
                </a:solidFill>
                <a:latin typeface="+mj-lt"/>
              </a:rPr>
              <a:t>3</a:t>
            </a:r>
            <a:endParaRPr lang="ru-RU" sz="3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3770792" y="3234642"/>
            <a:ext cx="1719642" cy="785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+mj-lt"/>
              </a:rPr>
              <a:t>Взаимодействующих </a:t>
            </a:r>
            <a:r>
              <a:rPr lang="ru-RU" sz="1400" dirty="0" smtClean="0">
                <a:solidFill>
                  <a:schemeClr val="tx1"/>
                </a:solidFill>
                <a:latin typeface="+mj-lt"/>
              </a:rPr>
              <a:t>компонентов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138242" y="2808864"/>
            <a:ext cx="914400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 smtClean="0">
                <a:solidFill>
                  <a:srgbClr val="0070C0"/>
                </a:solidFill>
                <a:latin typeface="+mj-lt"/>
              </a:rPr>
              <a:t>6</a:t>
            </a:r>
            <a:endParaRPr lang="ru-RU" sz="3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5490434" y="3234642"/>
            <a:ext cx="1719642" cy="785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+mj-lt"/>
              </a:rPr>
              <a:t>Возможных ролей в системе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5857884" y="2808864"/>
            <a:ext cx="914400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 smtClean="0">
                <a:solidFill>
                  <a:srgbClr val="0070C0"/>
                </a:solidFill>
                <a:latin typeface="+mj-lt"/>
              </a:rPr>
              <a:t>6</a:t>
            </a:r>
            <a:endParaRPr lang="ru-RU" sz="3000" b="1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Развертывание это просто</a:t>
            </a:r>
            <a:endParaRPr dirty="0"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916411" y="3143254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Deploy 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143240" y="3143254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U</a:t>
              </a:r>
              <a:r>
                <a:rPr lang="en" sz="2400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368133" y="3143254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G</a:t>
              </a:r>
              <a:r>
                <a:rPr lang="en-US" sz="2400" dirty="0" smtClean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et Result</a:t>
              </a: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1406" y="1643056"/>
            <a:ext cx="5500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Использование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docker</a:t>
            </a:r>
            <a:r>
              <a:rPr lang="en-US" sz="1800" b="1" dirty="0" smtClean="0"/>
              <a:t> </a:t>
            </a:r>
            <a:r>
              <a:rPr lang="ru-RU" sz="1800" b="1" dirty="0" smtClean="0"/>
              <a:t>с помощью</a:t>
            </a:r>
            <a:r>
              <a:rPr lang="en-US" sz="1800" b="1" dirty="0" smtClean="0"/>
              <a:t> compose</a:t>
            </a:r>
          </a:p>
          <a:p>
            <a:r>
              <a:rPr lang="en-US" b="1" dirty="0" smtClean="0"/>
              <a:t>Compose</a:t>
            </a:r>
            <a:r>
              <a:rPr lang="en-US" dirty="0" smtClean="0"/>
              <a:t> </a:t>
            </a:r>
            <a:r>
              <a:rPr lang="ru-RU" dirty="0" smtClean="0"/>
              <a:t>это </a:t>
            </a:r>
            <a:r>
              <a:rPr lang="ru-RU" dirty="0" err="1" smtClean="0"/>
              <a:t>инстурмент</a:t>
            </a:r>
            <a:r>
              <a:rPr lang="ru-RU" dirty="0" smtClean="0"/>
              <a:t> для определения и запуска </a:t>
            </a:r>
            <a:r>
              <a:rPr lang="ru-RU" dirty="0" err="1" smtClean="0"/>
              <a:t>много-контейнерных</a:t>
            </a:r>
            <a:r>
              <a:rPr lang="ru-RU" dirty="0" smtClean="0"/>
              <a:t> </a:t>
            </a:r>
            <a:r>
              <a:rPr lang="en-US" b="1" dirty="0" err="1" smtClean="0"/>
              <a:t>Docker</a:t>
            </a:r>
            <a:r>
              <a:rPr lang="en-US" dirty="0" smtClean="0"/>
              <a:t> </a:t>
            </a:r>
            <a:r>
              <a:rPr lang="ru-RU" dirty="0" smtClean="0"/>
              <a:t>приложений. Все что нужно – файл в </a:t>
            </a:r>
            <a:r>
              <a:rPr lang="en-US" b="1" dirty="0" smtClean="0"/>
              <a:t>YAML</a:t>
            </a:r>
            <a:r>
              <a:rPr lang="en-US" dirty="0" smtClean="0"/>
              <a:t> </a:t>
            </a:r>
            <a:r>
              <a:rPr lang="ru-RU" dirty="0" smtClean="0"/>
              <a:t>разметке для конфигурации сервисов приложения. </a:t>
            </a:r>
            <a:endParaRPr lang="ru-RU" dirty="0"/>
          </a:p>
        </p:txBody>
      </p:sp>
      <p:pic>
        <p:nvPicPr>
          <p:cNvPr id="49154" name="Picture 2" descr="Docker Compose - an orchestration tool for spinning up multi-container  distributed applications with Do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357304"/>
            <a:ext cx="3500462" cy="16812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Как же это выглядит для пользователя</a:t>
            </a:r>
            <a:endParaRPr dirty="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28794" y="2000246"/>
            <a:ext cx="857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Слайды работы здесь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488" name="Google Shape;488;p30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FF9800"/>
                </a:solidFill>
              </a:rPr>
              <a:t>Мобильное приложение пациента</a:t>
            </a:r>
            <a:endParaRPr b="1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2000" dirty="0" smtClean="0"/>
              <a:t>Просто заполнять, легко следить!</a:t>
            </a:r>
            <a:endParaRPr sz="2000" dirty="0"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4319175" y="306872"/>
            <a:ext cx="2119546" cy="4396359"/>
            <a:chOff x="2547150" y="238125"/>
            <a:chExt cx="2525675" cy="5238750"/>
          </a:xfrm>
        </p:grpSpPr>
        <p:sp>
          <p:nvSpPr>
            <p:cNvPr id="490" name="Google Shape;490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4" name="Google Shape;494;p30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365500" y="6893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13;p46"/>
          <p:cNvSpPr/>
          <p:nvPr/>
        </p:nvSpPr>
        <p:spPr>
          <a:xfrm>
            <a:off x="2500298" y="2428874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512" name="Google Shape;512;p32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FF9800"/>
                </a:solidFill>
              </a:rPr>
              <a:t>Веб-приложение </a:t>
            </a:r>
            <a:endParaRPr b="1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2000" dirty="0" smtClean="0"/>
              <a:t>Быстрая навигация, удобное оформление</a:t>
            </a:r>
            <a:endParaRPr sz="2000" dirty="0"/>
          </a:p>
        </p:txBody>
      </p:sp>
      <p:grpSp>
        <p:nvGrpSpPr>
          <p:cNvPr id="513" name="Google Shape;513;p32"/>
          <p:cNvGrpSpPr/>
          <p:nvPr/>
        </p:nvGrpSpPr>
        <p:grpSpPr>
          <a:xfrm>
            <a:off x="3704899" y="1241142"/>
            <a:ext cx="4542205" cy="2661224"/>
            <a:chOff x="1177450" y="241631"/>
            <a:chExt cx="6173152" cy="3616776"/>
          </a:xfrm>
        </p:grpSpPr>
        <p:sp>
          <p:nvSpPr>
            <p:cNvPr id="514" name="Google Shape;514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8" name="Google Shape;518;p32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212075" y="1387863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1" name="Google Shape;1014;p46"/>
          <p:cNvGrpSpPr/>
          <p:nvPr/>
        </p:nvGrpSpPr>
        <p:grpSpPr>
          <a:xfrm>
            <a:off x="3357554" y="2000246"/>
            <a:ext cx="349624" cy="331179"/>
            <a:chOff x="2583100" y="2973775"/>
            <a:chExt cx="461550" cy="437200"/>
          </a:xfrm>
        </p:grpSpPr>
        <p:sp>
          <p:nvSpPr>
            <p:cNvPr id="12" name="Google Shape;1015;p4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16;p4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08" name="Google Shape;608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1" name="Google Shape;611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612" name="Google Shape;612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14" name="Google Shape;614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615" name="Google Shape;615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17" name="Google Shape;617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618" name="Google Shape;618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5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23" name="Google Shape;623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624" name="Google Shape;624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627" name="Google Shape;627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629" name="Google Shape;629;p3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Интеграция с реальной системой. Использование существующего списка докторов и пациентов</a:t>
            </a:r>
            <a:endParaRPr sz="9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0" name="Google Shape;630;p3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Автоматический сбор данных. Возможное решение </a:t>
            </a:r>
            <a:r>
              <a:rPr lang="en-US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MQTT </a:t>
            </a: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протокол общения.</a:t>
            </a:r>
            <a:endParaRPr sz="9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1" name="Google Shape;631;p3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Обеспечение безопасности работы системы. </a:t>
            </a:r>
            <a:endParaRPr sz="9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2" name="Google Shape;632;p3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Интеграция с системой </a:t>
            </a:r>
            <a:r>
              <a:rPr lang="ru-RU" sz="900" dirty="0" err="1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Госуслуг</a:t>
            </a: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через </a:t>
            </a:r>
            <a:r>
              <a:rPr lang="en-US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ECEA.</a:t>
            </a:r>
          </a:p>
          <a:p>
            <a:pPr lvl="0" algn="ctr"/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Регистрация в системе и получение информации в </a:t>
            </a:r>
            <a:r>
              <a:rPr lang="ru-RU" sz="900" dirty="0" err="1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джанго</a:t>
            </a:r>
            <a:endParaRPr lang="en-US" sz="900" dirty="0" smtClean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3" name="Google Shape;633;p3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Уведомление по расписанию</a:t>
            </a:r>
            <a:endParaRPr sz="9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5" name="Google Shape;635;p38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643042" y="1071552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Ценность продукта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Стоимость и время разработки полной версии </a:t>
            </a:r>
            <a:endParaRPr dirty="0"/>
          </a:p>
        </p:txBody>
      </p:sp>
      <p:sp>
        <p:nvSpPr>
          <p:cNvPr id="608" name="Google Shape;608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grpSp>
        <p:nvGrpSpPr>
          <p:cNvPr id="28" name="Google Shape;1083;p46"/>
          <p:cNvGrpSpPr/>
          <p:nvPr/>
        </p:nvGrpSpPr>
        <p:grpSpPr>
          <a:xfrm>
            <a:off x="357158" y="642924"/>
            <a:ext cx="334872" cy="334853"/>
            <a:chOff x="576250" y="4319400"/>
            <a:chExt cx="442075" cy="442050"/>
          </a:xfrm>
        </p:grpSpPr>
        <p:sp>
          <p:nvSpPr>
            <p:cNvPr id="29" name="Google Shape;1084;p4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85;p4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86;p4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87;p4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237;p16"/>
          <p:cNvSpPr txBox="1">
            <a:spLocks/>
          </p:cNvSpPr>
          <p:nvPr/>
        </p:nvSpPr>
        <p:spPr>
          <a:xfrm>
            <a:off x="814274" y="1327350"/>
            <a:ext cx="7329626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▰"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Приблизительная стоимость проекта</a:t>
            </a:r>
            <a:r>
              <a:rPr kumimoji="0" lang="ru-RU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– 400 </a:t>
            </a:r>
            <a:r>
              <a:rPr kumimoji="0" lang="ru-RU" sz="20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тыс.руб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▰"/>
              <a:tabLst/>
              <a:defRPr/>
            </a:pPr>
            <a:r>
              <a:rPr lang="ru-RU" sz="2000" dirty="0" smtClean="0"/>
              <a:t>Время для разработки пилота – 4 мес.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▰"/>
              <a:tabLst/>
              <a:defRPr/>
            </a:pPr>
            <a:r>
              <a:rPr lang="ru-RU" sz="2000" dirty="0" smtClean="0"/>
              <a:t>Время для запуска полноценной версии – 6 </a:t>
            </a:r>
            <a:r>
              <a:rPr lang="ru-RU" sz="2000" dirty="0" err="1" smtClean="0"/>
              <a:t>мес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▰"/>
              <a:tabLst/>
              <a:defRPr/>
            </a:pP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ru-RU" sz="2400" dirty="0" smtClean="0"/>
              <a:t>Большое спасибо экспертам за помощь и направление по ходу разработки</a:t>
            </a:r>
            <a:r>
              <a:rPr lang="en" sz="2400" dirty="0" smtClean="0"/>
              <a:t>:</a:t>
            </a:r>
            <a:endParaRPr sz="2400" dirty="0"/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ru-RU" b="1" dirty="0" smtClean="0"/>
              <a:t>Андрей </a:t>
            </a:r>
            <a:r>
              <a:rPr lang="ru-RU" b="1" dirty="0" err="1" smtClean="0"/>
              <a:t>Брытков</a:t>
            </a:r>
            <a:endParaRPr sz="2400" dirty="0">
              <a:solidFill>
                <a:srgbClr val="3F5378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ru-RU" b="1" dirty="0" smtClean="0"/>
              <a:t>Дмитрий </a:t>
            </a:r>
            <a:r>
              <a:rPr lang="ru-RU" b="1" dirty="0" smtClean="0"/>
              <a:t>Куликов</a:t>
            </a:r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ru-RU" b="1" dirty="0" smtClean="0"/>
              <a:t>Ирина Самойлова</a:t>
            </a:r>
            <a:endParaRPr sz="2400" dirty="0">
              <a:solidFill>
                <a:srgbClr val="3F5378"/>
              </a:solidFill>
            </a:endParaRPr>
          </a:p>
        </p:txBody>
      </p:sp>
      <p:sp>
        <p:nvSpPr>
          <p:cNvPr id="535" name="Google Shape;535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536" name="Google Shape;536;p34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 smtClean="0">
                <a:solidFill>
                  <a:schemeClr val="accent5"/>
                </a:solidFill>
              </a:rPr>
              <a:t>Спасибо за внимание</a:t>
            </a:r>
            <a:r>
              <a:rPr lang="en" sz="5000" dirty="0" smtClean="0">
                <a:solidFill>
                  <a:schemeClr val="accent5"/>
                </a:solidFill>
              </a:rPr>
              <a:t>!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/>
              <a:t>Остались вопросы</a:t>
            </a:r>
            <a:r>
              <a:rPr lang="en" sz="2000" b="1" dirty="0" smtClean="0"/>
              <a:t>?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 smtClean="0"/>
              <a:t>Не стесняйтесь спрашивать, или пишите</a:t>
            </a:r>
            <a:endParaRPr sz="2000" dirty="0"/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ru-RU" sz="2000" dirty="0" smtClean="0"/>
              <a:t> </a:t>
            </a:r>
            <a:r>
              <a:rPr lang="en-US" sz="2000" b="1" dirty="0" smtClean="0"/>
              <a:t>@</a:t>
            </a:r>
            <a:r>
              <a:rPr lang="en-US" sz="2000" b="1" dirty="0" err="1" smtClean="0"/>
              <a:t>IlyaKochankov</a:t>
            </a:r>
            <a:r>
              <a:rPr lang="en-US" sz="2000" dirty="0" smtClean="0"/>
              <a:t> </a:t>
            </a:r>
            <a:r>
              <a:rPr lang="en" sz="2000" dirty="0" smtClean="0"/>
              <a:t>&amp; </a:t>
            </a:r>
            <a:r>
              <a:rPr lang="en-US" sz="2000" b="1" dirty="0" smtClean="0"/>
              <a:t>fakafafakafa@mail.r</a:t>
            </a:r>
            <a:r>
              <a:rPr lang="en-US" sz="2000" b="1" dirty="0" smtClean="0"/>
              <a:t>u</a:t>
            </a:r>
            <a:endParaRPr sz="2000" b="1" dirty="0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500034" y="3429006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Зачем же разрабатывать подобную систему?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6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857" name="Google Shape;857;p46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858" name="Google Shape;858;p4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6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873" name="Google Shape;873;p4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6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879" name="Google Shape;879;p4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46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46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887" name="Google Shape;887;p4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1" name="Google Shape;891;p46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2" name="Google Shape;892;p46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893" name="Google Shape;893;p4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6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901" name="Google Shape;901;p4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46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6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6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6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9" name="Google Shape;909;p46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910" name="Google Shape;910;p4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6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913" name="Google Shape;913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6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916" name="Google Shape;916;p4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46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920" name="Google Shape;920;p4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46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928" name="Google Shape;928;p4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46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935" name="Google Shape;935;p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46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6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941" name="Google Shape;941;p4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6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944" name="Google Shape;944;p4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46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950" name="Google Shape;950;p4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6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953" name="Google Shape;953;p4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6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961" name="Google Shape;961;p4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46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967" name="Google Shape;967;p4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46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976" name="Google Shape;976;p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46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981" name="Google Shape;981;p4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6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986" name="Google Shape;986;p4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46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991" name="Google Shape;991;p4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6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994" name="Google Shape;994;p4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6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997" name="Google Shape;997;p4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46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46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1001" name="Google Shape;1001;p4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46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1004" name="Google Shape;1004;p4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46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6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46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1015" name="Google Shape;1015;p4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46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46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1019" name="Google Shape;1019;p4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46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1022" name="Google Shape;1022;p4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6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1027" name="Google Shape;1027;p4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0" name="Google Shape;1030;p46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1" name="Google Shape;1031;p46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1032" name="Google Shape;1032;p4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46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1039" name="Google Shape;1039;p4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6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1049" name="Google Shape;1049;p4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6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1053" name="Google Shape;1053;p4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6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1057" name="Google Shape;1057;p4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46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1063" name="Google Shape;1063;p4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6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1066" name="Google Shape;1066;p4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6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1074" name="Google Shape;1074;p4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6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1081" name="Google Shape;1081;p4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1084" name="Google Shape;1084;p4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6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6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6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6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2" name="Google Shape;1092;p46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1093" name="Google Shape;1093;p4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46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1102" name="Google Shape;1102;p4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46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1105" name="Google Shape;1105;p4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6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1112" name="Google Shape;1112;p4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6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1120" name="Google Shape;1120;p4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46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1124" name="Google Shape;1124;p4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6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1131" name="Google Shape;1131;p4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46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1135" name="Google Shape;1135;p4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46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1139" name="Google Shape;1139;p4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46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1145" name="Google Shape;1145;p4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46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1173" name="Google Shape;1173;p4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6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1197" name="Google Shape;1197;p4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1" name="Google Shape;1211;p46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1212" name="Google Shape;1212;p4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46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1216" name="Google Shape;1216;p4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46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1223" name="Google Shape;1223;p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46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1232" name="Google Shape;1232;p4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46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1236" name="Google Shape;1236;p4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1" name="Google Shape;1241;p46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1242" name="Google Shape;1242;p4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6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1250" name="Google Shape;1250;p4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46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1257" name="Google Shape;1257;p4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46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1267" name="Google Shape;1267;p4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1279" name="Google Shape;1279;p4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46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1285" name="Google Shape;1285;p4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6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1293" name="Google Shape;1293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46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1296" name="Google Shape;1296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46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1299" name="Google Shape;1299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1" name="Google Shape;1301;p46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6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6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4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Внедрение системы обеспечит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ru-RU" dirty="0" smtClean="0"/>
              <a:t>Снижение смертности и предотвращение рисков болезней системы </a:t>
            </a:r>
            <a:r>
              <a:rPr lang="ru-RU" dirty="0" err="1" smtClean="0"/>
              <a:t>крообращения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ru-RU" dirty="0" smtClean="0"/>
              <a:t>Уменьшение числа инсультов и инфарктов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ru-RU" dirty="0" smtClean="0"/>
              <a:t>Снизить расходы в системе ОМС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 dirty="0" err="1" smtClean="0">
                <a:solidFill>
                  <a:schemeClr val="accent5"/>
                </a:solidFill>
              </a:rPr>
              <a:t>Данко</a:t>
            </a:r>
            <a:endParaRPr sz="7200" dirty="0">
              <a:solidFill>
                <a:schemeClr val="accent5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ru-RU" dirty="0" smtClean="0"/>
              <a:t>Простая и удобная система по контролю показателей артериального давления</a:t>
            </a:r>
            <a:endParaRPr dirty="0"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2052" name="Picture 4" descr="Heart with Pulse Icon – Free Download, PNG and Vec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14296"/>
            <a:ext cx="2143140" cy="21431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388936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 smtClean="0"/>
              <a:t>Система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 smtClean="0"/>
              <a:t>Визуализирует и помогает осуществить коммуникацию больных и докторов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Как это работает?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b="1" dirty="0" smtClean="0"/>
              <a:t>Пациент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dirty="0" smtClean="0"/>
              <a:t>Работает с показаниями через мобильное приложение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endParaRPr lang="ru-RU" dirty="0"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b="1" dirty="0" smtClean="0"/>
              <a:t>Доктор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dirty="0" smtClean="0"/>
              <a:t>Используя веб-приложение, может </a:t>
            </a:r>
            <a:r>
              <a:rPr lang="ru-RU" dirty="0" smtClean="0"/>
              <a:t>просматривает данные пациентов</a:t>
            </a:r>
            <a:endParaRPr lang="ru-RU"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013;p46"/>
          <p:cNvSpPr/>
          <p:nvPr/>
        </p:nvSpPr>
        <p:spPr>
          <a:xfrm>
            <a:off x="1857356" y="1643056"/>
            <a:ext cx="285752" cy="428628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014;p46"/>
          <p:cNvGrpSpPr/>
          <p:nvPr/>
        </p:nvGrpSpPr>
        <p:grpSpPr>
          <a:xfrm>
            <a:off x="4286248" y="1643056"/>
            <a:ext cx="428628" cy="428628"/>
            <a:chOff x="2583100" y="2973775"/>
            <a:chExt cx="461550" cy="437200"/>
          </a:xfrm>
        </p:grpSpPr>
        <p:sp>
          <p:nvSpPr>
            <p:cNvPr id="17" name="Google Shape;1015;p4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16;p4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062;p46"/>
          <p:cNvGrpSpPr/>
          <p:nvPr/>
        </p:nvGrpSpPr>
        <p:grpSpPr>
          <a:xfrm>
            <a:off x="6715140" y="1643056"/>
            <a:ext cx="642942" cy="357190"/>
            <a:chOff x="4604550" y="3714775"/>
            <a:chExt cx="439625" cy="319075"/>
          </a:xfrm>
        </p:grpSpPr>
        <p:sp>
          <p:nvSpPr>
            <p:cNvPr id="20" name="Google Shape;1063;p4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4;p4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Как это работает?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714348" y="1545076"/>
            <a:ext cx="5643602" cy="2884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Wingdings" pitchFamily="2" charset="2"/>
              <a:buChar char="Ø"/>
            </a:pPr>
            <a:r>
              <a:rPr lang="ru-RU" dirty="0" smtClean="0"/>
              <a:t>Пациенты используют мобильное приложение, которое позволяет видеть показания, уведомляет о рекомендациях доктора. </a:t>
            </a:r>
          </a:p>
          <a:p>
            <a:pPr marL="0" lvl="0" indent="0">
              <a:buFont typeface="Wingdings" pitchFamily="2" charset="2"/>
              <a:buChar char="Ø"/>
            </a:pPr>
            <a:r>
              <a:rPr lang="ru-RU" dirty="0" smtClean="0"/>
              <a:t>Доктор же использует веб-приложение для просмотра истории показаний пациента и может оставить для него необходимые указания.</a:t>
            </a:r>
            <a:endParaRPr lang="ru-RU" dirty="0" smtClean="0"/>
          </a:p>
          <a:p>
            <a:pPr marL="0" lvl="0" indent="0">
              <a:buFont typeface="Wingdings" pitchFamily="2" charset="2"/>
              <a:buChar char="Ø"/>
            </a:pPr>
            <a:r>
              <a:rPr lang="ru-RU" dirty="0" smtClean="0"/>
              <a:t>Система собирает данные и предоставляет их в удобном виде для </a:t>
            </a:r>
            <a:r>
              <a:rPr lang="ru-RU" dirty="0" smtClean="0"/>
              <a:t>простоты </a:t>
            </a:r>
            <a:r>
              <a:rPr lang="ru-RU" dirty="0" smtClean="0"/>
              <a:t>коммуницирования между пациентами и докторами</a:t>
            </a:r>
            <a:endParaRPr lang="ru-RU"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2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77" name="Picture 13" descr="C:\Users\Алексей\Desktop\droi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643188"/>
            <a:ext cx="1961774" cy="1500180"/>
          </a:xfrm>
          <a:prstGeom prst="rect">
            <a:avLst/>
          </a:prstGeom>
          <a:noFill/>
        </p:spPr>
      </p:pic>
      <p:pic>
        <p:nvPicPr>
          <p:cNvPr id="88074" name="Picture 10" descr="C:\Users\Алексей\Desktop\reac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3214692"/>
            <a:ext cx="2301240" cy="1272540"/>
          </a:xfrm>
          <a:prstGeom prst="rect">
            <a:avLst/>
          </a:prstGeom>
          <a:noFill/>
        </p:spPr>
      </p:pic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Что же мы использовали?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2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066" name="AutoShape 2" descr="Рэдис, равнина, словесный, логотип бесплатно значок из Dev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8068" name="AutoShape 4" descr="Рэдис, равнина, словесный, логотип бесплатно значок из Dev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8069" name="Picture 5" descr="C:\Users\Алексей\Desktop\redi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571618"/>
            <a:ext cx="1500198" cy="1500198"/>
          </a:xfrm>
          <a:prstGeom prst="rect">
            <a:avLst/>
          </a:prstGeom>
          <a:noFill/>
        </p:spPr>
      </p:pic>
      <p:pic>
        <p:nvPicPr>
          <p:cNvPr id="88071" name="Picture 7" descr="C:\Users\Алексей\Desktop\nginx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3702" y="1142990"/>
            <a:ext cx="1944647" cy="857256"/>
          </a:xfrm>
          <a:prstGeom prst="rect">
            <a:avLst/>
          </a:prstGeom>
          <a:noFill/>
        </p:spPr>
      </p:pic>
      <p:pic>
        <p:nvPicPr>
          <p:cNvPr id="88072" name="Picture 8" descr="C:\Users\Алексей\Desktop\djan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20" y="3857634"/>
            <a:ext cx="2500330" cy="864697"/>
          </a:xfrm>
          <a:prstGeom prst="rect">
            <a:avLst/>
          </a:prstGeom>
          <a:noFill/>
        </p:spPr>
      </p:pic>
      <p:pic>
        <p:nvPicPr>
          <p:cNvPr id="88073" name="Picture 9" descr="C:\Users\Алексей\Desktop\dock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00562" y="3429006"/>
            <a:ext cx="1714512" cy="1464479"/>
          </a:xfrm>
          <a:prstGeom prst="rect">
            <a:avLst/>
          </a:prstGeom>
          <a:noFill/>
        </p:spPr>
      </p:pic>
      <p:pic>
        <p:nvPicPr>
          <p:cNvPr id="88076" name="Picture 12" descr="C:\Users\Алексей\Desktop\java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158" y="1500180"/>
            <a:ext cx="2209800" cy="1325880"/>
          </a:xfrm>
          <a:prstGeom prst="rect">
            <a:avLst/>
          </a:prstGeom>
          <a:noFill/>
        </p:spPr>
      </p:pic>
      <p:pic>
        <p:nvPicPr>
          <p:cNvPr id="88070" name="Picture 6" descr="C:\Users\Алексей\Desktop\postgresql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285984" y="1357304"/>
            <a:ext cx="1863525" cy="2071702"/>
          </a:xfrm>
          <a:prstGeom prst="rect">
            <a:avLst/>
          </a:prstGeom>
          <a:noFill/>
        </p:spPr>
      </p:pic>
      <p:pic>
        <p:nvPicPr>
          <p:cNvPr id="88078" name="Picture 14" descr="C:\Users\Алексей\Desktop\python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00364" y="3571882"/>
            <a:ext cx="1285902" cy="1285902"/>
          </a:xfrm>
          <a:prstGeom prst="rect">
            <a:avLst/>
          </a:prstGeom>
          <a:noFill/>
        </p:spPr>
      </p:pic>
      <p:pic>
        <p:nvPicPr>
          <p:cNvPr id="88079" name="Picture 15" descr="C:\Users\Алексей\Desktop\js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929454" y="2143122"/>
            <a:ext cx="1214446" cy="1214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Прототип системы</a:t>
            </a:r>
            <a:endParaRPr dirty="0"/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90" name="AutoShape 2" descr="data:image/png;base64,iVBORw0KGgoAAAANSUhEUgAABEQAAAKgCAYAAACSgKiNAAAOZXRFWHRteGZpbGUAJTNDbXhmaWxlJTIwaG9zdCUzRCUyMmFwcC5kaWFncmFtcy5uZXQlMjIlMjBtb2RpZmllZCUzRCUyMjIwMjEtMDYtMThUMjElM0EyNyUzQTMxLjkyOVolMjIlMjBhZ2VudCUzRCUyMjUuMCUyMChXaW5kb3dzJTIwTlQlMjAxMC4wJTNCJTIwV2luNjQlM0IlMjB4NjQpJTIwQXBwbGVXZWJLaXQlMkY1MzcuMzYlMjAoS0hUTUwlMkMlMjBsaWtlJTIwR2Vja28pJTIwQ2hyb21lJTJGOTEuMC40NDcyLjEwNiUyMFNhZmFyaSUyRjUzNy4zNiUyMiUyMGV0YWclM0QlMjJmRlJ1NDRBTnRqQ0NuUzlrLUp1NCUyMiUyMHZlcnNpb24lM0QlMjIxNC42LjExJTIyJTIwdHlwZSUzRCUyMmRldmljZSUyMiUzRSUzQ2RpYWdyYW0lMjBuYW1lJTNEJTIyUGFnZS0xJTIyJTIwaWQlM0QlMjI1ZjBiYWUxNC03YzI4LWUzMzUtNjMxYy0yNGFmMTcwNzljMDAlMjIlM0U3VnhiYzZNNEZ2NDFydGw1U0lxckE0JTJCNWRMcDNxM3VxcTdNenUlMkYwMEpZTnNheG9RSzh1eFBiOSUyQkpTRmhrT1NFamdHbjA4NURqQ1JBNHB6dk96cEhPakR4YiUyRlB0ZXdMSzVTZWN3bXppT2VsMjR0OU5QTThOSXAlMkY5OEpwZFZUT040NnBpUVZBcVQ5cFhQS0MlMkZvYXgwWk8wYXBYRFZPcEZpbkZGVXRpc1RYQlF3b2EwNlFBamV0RSUyQmI0NnpkYXdrVzBLaDRTRUJtMXY0SHBYUXBhMTNIMlRkOGdHaXhsRjFIb1d5WWdlVGJndUIxSWZ1YmVINGMzOTdlMzFmTk9WRDNrdWV2bGlERm0wYVYlMkYyN2kzeEtNYVhXVWIyOWh4bVdyeEZaZGQzJTJCZ3RSNDNnUVh0Y29FZnU2RURveUNhdTJFVU9NbUZ2TU1qeU5aU0ZyOHRVTEdWbzZVN0phRkhTQ2hpQXJ2TzBLSmdWUlNYRSUyRjhHeUZJRzU2ejdtMVVKRWxRcyUyRnMzYjdxSjl4VWZSZk9mdGE3NUlXYnFpYmdsSzNrMnlua0Zlck9EQnNPSGZwSWd3ZlNQTU8xbmhOWmZtelJ3WDlFR09MR0RsSmMwemZqNDdGSnFBJTJGRm1kNnI2VnNIa2h3VGxLNUhFR1pqQzdxVlYzaXpOTVdGT0JDOUUlMkZKZmhialFOWDluZ1BjcFJ4ZVA4QlNRb0tvQVlpQiUyQnVabWxDaVpaS0QyMGFWMU14N2lITkl5WTZkb2xvVlNpU0xybVJ4czRlazc4dTZaUU9OTmJxQXBNR2l2dlVlQ3V4QW9xRWpNandER1Z4aWtDR2Q4Znd2VUN3dzc3RXN6MUE1QVZUQyUyQklWUUNZZUFpbTlBNVo2d0IlMkJhUDV6bGZJRWo0NyUyRlVaS2llQmloJTJCMG9SSzRvWUVWYjJyQmlqc0lWa0lES3lzS0dBZ01iTlQ2dzNuSlJNaWYlMkZ3QXlKQkQ4NllsMTFRSk5ENXJ6dFBuQWMweVcxM05HVTNQVEhoU1hnZWdyJTJGTGI4NSUyQnBEJTJGdnR2JTJCWHlYJTJGM0hsVzRodXFLMnRBRXpvRWk5d0FiS1BXUENYaSUyQll2U09sT2lnMnNLVzRManMwdzE5eWwyNnVEMWR3alBsQnh5NnBIbUdvZUhRVmtBZWtUWXc4UGFNUVVQNEVaUSUyQlJqJTJCJTJGNDJXY3BMUDJNa0xKMGluQ0tZVWx1czNZS1pISkpBZVpXbWtYb1lMMWRTTUs2U2xpQ2IzeUtTWkthcW1LREo3ciUyQjhjQm1xNHRkMjhXN2JQUGR1VjVkVWxEQzE4ckZ2RUREcENLVThOY0gxRHBRdzFQZ2RoYU1DeFRURkJsRFlYVmdNeGpXN1dTSUtINWpCNVMwYkZnYTJBZEV5a0I5ZzlnajV4RzR4a2J5c3pDMkxsaHp4MXpEdENWTU1KTFhTYmFmT0djSWE5WFB4eCUyQnBMTGlnaHV2Qm1FdDd4bTY3S0tseWNveTJIJTJCdzJCekE4QU0lMkZGNGUyTmltT1JPWnFLbWUxdUxmbXl4MHJicGRTZ2pIVm5VT3Mza2ZGbTA5RHY5MzVwSG5teHFGTks4NXBoZXpQNFI4dXNuSHV2ZWFSMyUyQnlvJTJCNTBCeXV4WXZLcGVJWHVXRzVyZHVZS09tRlZDZHZGSk8xYXR3SHpCZGFwNHdPZFZmYThhJTJGN2tiS2poZndGT2NkZ01WdnhudzJjOFNlRDVKRTVCT0xDNnBGbnhQckExdkUlMkYxd2VCRENpTURBd2RCRzkzcWlNbkFjbXlMalE3cm02VFlaQ0tKODlBa2RUbjVUQkZRSXlOUU1hYkhnZDlxNDliTEVSc1ViN08lMkJkQWhtV09TczZId0J3RWluR01lMkF4bGlPN1VBQmp1S3F5b2UycG1nYXU0elglMkJEdnJwcm42TTBGVk9FVGtFTGE5bDBvOXgxd3hCSW40QTlCbUowZ2VTaDhnR1Z3OWVhS1pTOVVmWW43SWZ4cnVaUlJ5Ymg2NENzeWZob0tNYTc1aXBPSXdEN2hKbHl1YkwlMkZCUjdCT1JBN0poQTdEallkNGpBYmJIcUp3JTJCeTRNZGQ0eHZmbm0ySSUyQnhyVnpnN0VjJTJGSnJJdFlPdktXaGd2ODBkT1F3N2lZYyUyRk9DemFMdjhUZHJWJTJGdjklMkZSUE1icHVINiUyRjJ5RkNQRHYlMkJ6OXB6NzZvZDU1JTJGYzhYZW5iOG1jUjUxNGE5JTJGUTZwMnl3YlJOV1hkc3lsNmRUZjdnMFBGR3NmYWpROGUySG5DMjl0OXI3VVBOZlhldlRQZDlYR3NmRzNvRlBJTFNkZnNtOWxHT1V0M1UxJTJGeDF6ekpSajdxUG9qcHI2cTVFZnpJREtjRnRLSEdEOGd3SW9lb0xHdWFTUng4aTA5RnVXZVB3SFJ2Y0I4TzcxeUhxT2R1eFp6WHJPdjZCJTJCZWhVaHN5emhTUFZPaVNYZnFlbDBOaTJGUG9aciUyQmlDaWJDZnUzM240dXlUOTJCeXFnWlRWYWVBZ2huZ0s4dlc1b01tblYlMkIzb3BoMEJMekNkVHlVMVlpZnowcHhyZERxSTRISmpxMlIlMkZlWk9JUkhjSXNvZGFQZlNjUU5aJTJGaXJLWHV6TDh0NkY1b1ZkbyUyRkJaclh5M2JNTDNlOGxlM01sTHR1OGNEdU1xeDU1dW1zWmRXUE02dU1ybktLc0glMkZGUW12MyUyRjhSQWU4bHJId1k3cmtaeGZsQmRPSWxoZmglMkJpZGVXUE1EVTQyTUwycVhhbThFM3UxcmIzb3dGTW9FdEF4QWklMkY1OGI2aHBBRnklMkZOZyUyRjZQTkdSOXklMkJoczlMUDh5c3p4NjdPSGFkR00lMkJyNnpMcXRka2xkUThYS3kxcm4yWFZDY1hOVCUyQnlNUGU1bDdpZVRlNVF4VGl2T0p1ZXRkN2FNZThNTmN3ejdYRzlaeUZEMFJTbHU4bkU1dHdaekpwJTJCSFNDSyUyRk9mSHFTVDlNZmcwJTJGbWZzT2VUJTJCYk05M2I0NUVhdmpGQ0JhYjNPaEdvaU5USUoxWHVTNTNGY01rT1BPeXhZOHJhbkpqOXViNktlbmtxT0llMHpsWnBBalY4OWxjd29yS2JTVzU2VlF2ZTFVY2t6RlBFZWN0OUFlZ21yWDRRcVdHSEZ4R2x1ZXB3JTJCeTlUT282TzBGR2c3SzlPdW0xR0RyWkVHNXNiSzc2Vk1XdjdadEtNN2RqYmwyTGE5aGxQTzRXeiUyQmNtTGJoOGlaWFVZeTg5NXBaT1ZYOVJmQ1ZQRzI0SW1NZmFuQVZuTUtFMHhBWlFuNU9YekNJeGtxNEJNN0phcmlFd1NyTllFNUZGdWJ6aEx4VFl0bXN2bk1za0ZTNm5WTG90ZThTQUxWbmpkdmpHeGJOT1U2RXluJTJCNHBiT1ZXVG04eSUyQloyam1vR0lqNVUxVW5palVxTSUyRk4lMkYwenhSM1RSeTdJJTJCcEVheFRUalptWjgwenNabzhGNnZIMXVWQjZ6cGlnN21EN0FacGklMkZtQlpUcHliZk9SbmszYkg1ZHN5N00lMkZHcGYyRWZZRzhXd1BKMiUyQlJheGhLUGZOUXBweWElMkY2MDBheTI4SFI3ZyUyQk1QeFh0ZHclMkZKJTJGQ1ZQaHhCMXRoZTBkOU1GdWh0aUIlMkJhRnZ4aFYzTDdFSXFMaCUyRk1PQnczMzM2QVltWUU0ajlkOHY5a25jSFY5OVB3dUhIb0w4MVIlMkZubVRPYzdFSFA0VFVOQU5PMURRdHVzMkhBWE44RkZYMGgyZzRoM0t4bXVmem5vbEtNUUNDUGJrYU02a0o4Z2oyaERuVndGNDF4bGVXRDQ2OGJxQ21wN2VWd3oxYlhIWFZLMzlhekdEcWRhV3k5ZEhrdFlYbUNJZVlqUXlxclJYWVVmSnNCcU1wWHFHbGZXVElPT21XSVVqZjIlMkZpMlJTcnVCYjFDNzRQTWUyc2taNXpuUmhMMjdjWSUyQnVNUEhiNyUyQjhLWnluVGdzVk9hZHlxVnI5SEl3NTY1M0tIWEpyeHZtZ3lPeGxnZ1FlQ04lMkZjS1REQzJybiUyRktqbkp3SDl1ekhoaVRPNFF6UEw5dkx5OHVDayUyQnZPJTJCaVhLbEVYRElOMUVtJTJGQnNRNnJ1aUZZUDNIMiUyRjEzJTJGMGYlM0MlMkZkaWFncmFtJTNFJTNDJTJGbXhmaWxlJTNFvCNwZQAAIABJREFUeF7sfQm4FMW59geKLAeiB1QCbiwGJBjFBa6KsiguRCExhqC4JTdRf8ENVK7+KhjR4HVBRcFoNJGoGMQlLlE0KrggCCIRNSoRxJXgdlRANoX/eSun5q9T9Ex3T1dvM28/Tz9zzkwtX71fTVfVO9/SSHgRASJABIgAESACRIAIEAEiQASIABEgAtWCQCMRaSUiLa1X8z3990oRwb2qyKv+bFMewQMQvCoXgSN/8IMf3PSvf/2rQ+UOkSMjAkSACHgjUFtb+2VdXV0t8SECDhHguuoQTDZFBIhAvhDguppZfXUSEX3vUIrgaNy48fc2bdrUctOmTTWuR9OoUaPVjRo1WrVx48av64mTYiTKByKytP5+17UcYdsjIRIWsfyUP1JEHn300UflyCPxJy8iQASIQHUg8Le//U2OOuooPViuc9Wh9iRGyXU1CZTZBxEgAplDgOtqJlTSXUS6GsRHZxHpWP//FuVI2KpVK8HdsmXLBq/me/h75cqV6l61atVmf5vvlSODiHxnkCOaJMHr2yLyRplthqrGjWIouHJTmJu23KiKghIBIuASAb1pAxlcT4pwnXMJcPW29WMR+Rt/ZKjeCcCRE4FqReCxxx5TP65yXU10BuwsIvuKSM/6G39vXUyCnXbaSTp16qTuDh06KHLDj+gACeL60uSIH3GybNkyWbp0qbo/+ADGIkWvr0Rkvoi8bLy+71pubhRdI5p+eyRD0tcBJSACRCAFBEwyBJu3Ro3UEsd1LgVdVFiXJEMqTKEcDhEgAsEQMMkQrqvBMCuz1J4igjOcJkF2tNsB0bHHHnsUiA9NgOC1adOmZXabfrV169YVyBFNkuB10aJFAuLE4/qwniABSfKoiLwadRTcKEZFMFv1SYZkSx+UhggQgYQQsMkQxYSQEEkI/YruhmRIRauXgyMCRKAYAjYZwnXV+VzZX0QGichgEYE7TOHadtttZd9995WePXsWXtu1a+dcgKw3uHz5cpk/f766X375ZXV/9tlntthwq3m4/p5bzphIiJSDWjbrkAzJpl4oFREgAjEj4EWGcOMWM+jV0TzJkOrQM0dJBIiAhYAXGcJ11ck0OcQgQRD/Q11t27aVwYMHS9++fRUJ0qVLFyedVWIjixcvVgTJs88+Kw8//LCsWLHCHCYCtIIceUREng46fhIiQZHKdjmSIdnWD6UjAkQgJgSKkSHcuMUEePU0SzKkenTNkRIBImAgUIwM4boaaZrAEuQ8EemjW+nYsaMiQQYNGiSHHAKehFc5CDz99NOKGHnkkUfk3XcbJKx5TkSuqSdHSjZNQqQc5LNVh2RItvRBaYgAEUgIAZAh2EhgEfTKpkWXmYQUUXndkAypPJ1yRESACARAAGQIApJzXQ0AVrAiWE9AhPRH8fbt28tJJ52kiJD994fHDC+XCMyZM0eRI1OmTBG429RfM+uJkceK9UVCxKUWkm+LZEjymLNHIkAEMoCAHxkCEUmIZEBR+ROBZEj+dEaJiQARcICAHxnCdTUUyAeLyAUicihqbb/99nLuuefKeeedJ40bNw7VEAuHR2Djxo1yzTXXyLXXXiuffPKJbuDvInKliDxjt0hCJDzGWalBMiQrmqAcRIAIJIpAEDKEG7dEVVIpnZEMqRRNchxEgAiEQiAIGcJ1NTCkx4jIfSjdpk2bAhHSpEmTwA2woBsENmzYUCBGPv/8c90o9POA2QMJETd4J95KbW1tXV1d3TaJd8wOiQARIAIpI4DUczfddJOnm0yDBY5ZZlLWVL6657qaL31RWiJABNwhwHXVGZa/FJE/obURI0aow3izZs2cNc6GykNg7dq1yjpn0qRJugHoaYr+h4RIebhmodamTZs2ZUEOykAEiAARSBQBuMIEef7RZSZRtVRCZ1xXK0GLHAMRIAKhEeC6GhoyrwpniMiN+OCCCy6Q8ePHO2mUjbhD4MILL5Qrr4TXjLrOFJGb8AcJEXcYJ90SN25JI87+iAARyAQC3LhlQg2VKATX1UrUKsdEBIiALwJcV30h8ivQV0RmodDll18uF110kV95fp4SAldccYVcfPHFuvd+IvIsCZGUlOGgW27cHIDIJogAEcgfAty45U9nOZGY62pOFEUxiQARcIsA19XIeF4nIuecf/75ctVVV0VujA3Ei8Do0aPl6quvRifXi8hIEiLx4h1n69y4xYku2yYCRCCzCHDjllnV5F0wrqt51yDlJwJEoCwEuK6WBVuhUtOmTT9at25d+9mzZ8sBBxwQrTHWjh2BF198UXr37i1Nmzb9eN26dTuQEIkd8tg64MYtNmjZMBEgAllGgBu3LGsn17JxXc21+ig8ESAC5SLAdbVc5FS9g0Tkuc6dO8s777wTqSFWTg6BXXfdVZYsWYIO+5AQSQ531z0537iNGzdOyXjJJZe4lpXtEQEiQAScIcCNmzMo2VBDBJyvq14Av/3223LWWWfJxIkTpWvXrrHpAL9UYl2/++67VerHUteaNWtk5MiRctBBB8nxxx8v+v8ddtiBe4LYNMSGiUB2EOC6GkkXM0Wk3/777y+wPOCVDwRgyTNnzhwIO4uESD505iVlg42b3rzccsst8sILLygzIFzYEN15551y3XXXSfPmzUuOloRIficDJScC1YQAN27VpO1Ex1p0XdVS7LnnnjJt2rRIRAYJkUR1ys6IABEIgADX1QAgFS9yh4ic3KpVK/n6668jNcTKySHQokULRf6LyB0kRJLD3XVPnhs3/Jrz0UcfFQiQMISIawHZXjoIvPvuu/Lb3/5Wxo4dKx07dkxHCJ9eH374YZk/f76Kws387JlUUaaF4sYt0+rJs3Ce66q2msDAYG3x/PPPB/qRoRgQeSBE8qxEyk4EiEB4BLiuhsfMqHGpiIzF/5deeqnaf/PKNgI4J0FX9ddvSYhkW1+lpPPcuB1zzDFy//33y4knnqisRGxC5PPPP1fmsE888USh7bvuuku9Z1qI6A0b2jvttNNU2csuu0yZzuKzoUOHyqRJkwqWKNgkwhIliGlufiHPh+R5IETygSSlzCoC3LhlVTO5l8uXELHdUPR6+OqrrzZYJzUSKH/ggQeqf7V1Cf42XWZ0G8hOgLXYXqe11WepdVn3hzX4hBNOKCji8MMPL7ouF9sP/OxnP1PuM7A41fsDNIg9wpgxYxqMBS4/uh3Umzx5sgAL7BtMy9RSchUbr9dsssua/fjhA/lXrlypfsHF2FxY++R+xnMARKAeAa6rkaZCgRBBKyRFImEZe2WLDEF/JERiRz2+Djw3biBCcGk3mVdeeaXwN97HJkf7BNs+wzYhAtIDhAhIEL0Jwd8gWsxfuPSX/6abbvL1U44PDrasESAhwrlQ6Qhw41bpGk5tfL6ECA72S5cuLcTVeOihh2S33XZTLjT2jwUgQ0aMGFFwscHnWHfhvqoJkW233VbOOOMMtYE2yQWs5SBHUAefYX397LPP1I8RxdZlu79SMUTsGCH2fkATIJ06dSqQNA888ICccsopSjnYL2hr1G+++UaV6dChgyJB9F5DW9aUkgsmy2bsEq8fXMzZgLZwYR+i9yUmVqXwgcz4wUi7PLmw9kltprJjIuAYAa6rkQBVhMiQIUNk+vTpqqFBgwbJqaeeKkcddVSkhlnZHQKPPvqo3HrrrfLII4+oRg19kRBxB3PiLRUlRPbee2+1wbDJkffff7/Br1J+hIj5C5Yuqy1PMFpsJv785z+rgccdHC5xdBPsEKTVjTfeqDaS22yzjeoZm19c2CjjskkO1NGWO/gcRNXgwYMblD3iiCPk2muvVe+1a9dObrjhhqIuNF9++aWaM6+//roqv/vuuzeQZ+3atXLFFVfIjBkzNvscdbFh32+//VR/qNu9e3flCqPlt8fw2muvFVxmli9frlx88Ksm5hH+x4Vf8DCX9QVMpkyZov7F2Fq2bCk1NTUN+khQbewqRQS4cUsR/Mru2jeGCIavrSVtKEqtqWZZ/YMCrC1wSNc/NKCMTWKYay/Ik1Lrsh0HrBQhYrvt+BEi9ljNtvEZCBFzHJBFkyml5ALJYweYDRPPzMuy1dyPmJ/b7SblulTZXxmOrlIQ4LoaSZOKEMFeeK+99lL751mzZqkGSYxEwtVJZZsI6devnzrzLFy4ULvNkBBxgnQ6jRQlRExXGe1Cgy8nCBH9SxMizkclRLw2UOlAke9eNRlx5plnKgJA/7/jjjsWYmyYMTeefPJJefDBBwuEhS5/9NFHK1IE5MnZZ5+tzIF1jA7UN+uYiGmyo2fPngVSxSRk7PZR12wP/+PBYsoLwgZzzSRh7DHoGCIgQPzkteXH/9jcnnzyySRE8j39y5KeG7eyYGMlfwR8LUSKZWMBgasv0w1VkwI2IQJLBi/XEtPFxqwDt5kghIjZnx8hUmo/gL5NUkOTNdr9B/9rd5wghEgxuUCImHKgLdsKx1ab6bqDz0x3XptcMduyCRFYmJjWOf7TgyWIQOUiwHU1km4LhIiOHwL3wQkTJui0roIUrwMHDizckXpjZV8EHn/8cdG3ToWMtMijRo2S4cOHq/qG6wwJEV9Es1ugJCFimsNqs9Y4LEQQXG7ZsmUNfhnKLmTZlcwkIEAm/P3vf1fC/uIXv1DWHbDOAGFx2GGHqb9BfpjWE6aVSV1d3WZBVb1ID42GF+FhIoW2QaaYAVDN9vr06aMIEU3IoK7dn/2/SY5oQgSbYj0m0yKmtrZWta8JI7P9tm3bkhDJ7rSOTTJu3GKDttob9iVEzAP7eeedF9gN1QTWdAvB+mm64JQKhF7MqkNbbsZpIVLK7SUIIYIysCDBZRI1YS1ETFcduB7RQqTav7IcvysEuK5GQnIzQgStffrppzJ16lSBhcJTTz1V6ADkCFL07rHHHsqiBBbWsHjmVR4CcNvEWUXfWGM0CYIWBwwYoFyXhg0bJtttt12hExIi5eGdtVolCRG96cCvOTroGN7z8tXVgdxKbSxslxnTr/mtt95SmxIGVC1/ipikAyxAcIHA2nnnnQWEA8gCWFFockC7tpg9ajcXECKwzEAd7YKDcrYbjllXW1zgPdtdxvzMHiE2uJoQMQkLlLNJDzPzTanPUNckRPC/V9acUuMpXxOsmQcEuHHLg5ZyKaMvIWJaiOjgozpWhh3TwotEACq2pYe59tpt6LXcq569LtsWIWgX73mtzbalix3YFf2ZFiJ222YgdZQt5TJTSi4dQ0THNvOLIWJiZcdBsQkj+3+bMArjmpPL2UyhiUAIBLiuhgBr86IzRaQfXDFmzsSfm1+LFi1SxAjuOXPmbFYA5EivXr2kR48eKi5Vt27dpH379pGEqsTKH3/8sbz55puCsycwXbBggbrtC4QTSBDcwNbr6t+/v3ZtmsUsM/mdLb6EiN4sYIg62rsZEf/YY49Vo4fJKNxsghIi2Mwxy4zbiaMJgP/5n/9RRAIsQ0BsvPjii3LAAQcULDS8rClsSdBWWEJEt2HGEtHECMy/V6xYUTRFru3yo9sySQ3EDAHBo2OKkBBxO3+qrTVu3KpN44mNN1AMETPzip1FBlZrJ510kiIIcJnZVYplmbEP9nYmFe2aYltTeMX2Mt1J4EpSjBCBbF77AWwetewmIaL70q5B2APg2Y/x4SpFiOBzWy5tuQorjzBZZkyZgSfwxg8/ZgY8nfEH/eoMPbYM+N/OhJPYLGNHRCCDCHBdjaSUO0Tk5FatWqksVn4XDvQvvfSSzJs3T73iR1Gv63vf+54iRnBrkgSvXbp08esi958vXrxYkR6a/MAr7mL4wsoGZ9l99tlH3UEwAiGPtU1E7iAhkt8p02DjVs4w6D9bDmrx1NEuJQgUigvWIHhPB0XVriF+7i2o65VlppTLjNeITJLjww8/LBp/BHWLESK6T/iOP/fccw1cXsIQInSZiWfO5blVbtzyrL1Myx55Xc306EIIF2eMML8YISHEbFDUL0gqLULKRZb1qgEBrquRtFxIu1tOyl0c8mE1MnfuXEUC4NZZybyk2mKLLRRBsssuuyiLQ7iBmK/m361bt440MJeVv/jiC5UtDa5EeDX/1u+99957avzfffedZ9cg0ZGRDePHDQtNhBQAGRXmslLvMoZIGPAyVrbBxg0PMr9r06ZNDX6tQnn960mQ+n7t43NYopxzzjlBirKMhYAdKNTM7GJmXEG52267rUHAUriPaCuOIEFKza69SBYzJgnKwtUKjKuZ9QakDR78IDzsGB+6fZ0Nx8sNxwyqarvE2KQOg6ry62IiwI0b50NMCIReV2OSI7Vm4YuN5znWHNOCIsoeAZteWJA88cQTalyu2rVBwiZaB1XFRtm8sP8xCRFzPMhwduedd6aGOTsmAllAgOtqJC0UCBG0Ug4p4tW7JgdAjphECdxGgl4gT0CQaJJkyy23lCZNmoh+Nf+2PzPLbNiwQXB/++23JV/tMib5UYzk8BoL3IVM4kP/DRIo6mWRIWiOhEhUUFOsz1+yUgQ/jq51dhgzuGix7DB2XA+kodVBTzWZYKbdtQkJW37dt055a6fptdPyor4maYpZiKCM/swkU/B+GAuRjh07KnFLpd31soqJQ0dsMxsIcOOWDT1UoBRcVytQqRwSESAC/ghwXfXHqEQJRYgMGTJEpk+frorFmW4XFiUgSLBn97KyMN9buXJlpIG5rAwrjmKWLNrKBecPENpwF3J92el3DX2REHENdoLtceOWINjsKnsIgCBB0FmkGsaFCN5IqaUJlOxJTIlcIcCNmysk2Y6FANdVTgkiQASqEgGuq5HUXsgyg6wxsJafNWtW7MRIEIlhba7dUxCb0M/Cw+tzvAdrkWIWJKXeh9u7tlBp1qxZEJGdl7GJEAS/hSXkwoULlTUPLUScQ55og9y4JQo3O0sLgWIuPXiIIXgsCBA88OFGBNNnM7NOWjKz33gR4MYtXnyruHWuq1WsfA6dCFQzAlxXI2l/s7S7kydPlgkTJsiSJUtUw0i1O3DgwMIdqTdW9kXg8ccfF33rFLz40XTUqFEyfPhwVZ9pd31hzEUBbtxyoSYK6QKBIC498E9H5gNelY8AN26Vr+OURsh1NSXg2S0RIALpIsB1NRL+mxEiaA3xM6ZOnapS7cKKWV8gR5AWFulgYVGCDCk1NTWRBKjmyoh9hZiF+kZ2NU2CAJcBAwao9LvDhg1TAWj1RUKkMmYNN26VoUeOgggQgZAIcOMWEjAWD4oA19WgSLEcESACFYUA19VI6pwpIv3gijFzJv7c/Fq0aJEiRnAjo4x9gRzp1auX9OjRo5BiF4FFeTVEAAFldSpeYLpgwQJ12xcIJ5AguIGt19W/f3/t2jTLPzUJNZFVBLhxy6pmKBcRIAKxIsCNW6zwVnPjXFerWfscOxGoYgS4rkZS/h0icjKChiLgqd+FA/1LL70k8+bNU6+wbPC6EFi0W7du6kagUf3apUsXvy5y//nixYtV4FhNfuAVdzF8YWXTu3dvlRETdxCMWrRoIUgxLyJ3kBDJ75Thxi2/uqPkRIAIRECAG7cI4LFqKQS4rnJ+EAEiUJUIcF2NpPZC2t1yUu7ikA+rkblz5zZIr1t/WN9MMKTSBUGCFLRm1hadqcV8r3Xr1pEG5rLyF1980SArjleGHJ1quFiK3ubNmzdIx3vQQQdJz549BWRUmMtKvcssM2HAy1hZbtwyphCKQwSIQDIIcOOWDM5V2AvX1SpUOodMBIiACNfVSLOgQIiglXJIEa/eNTnw9ttvNyBK4DYS9AJ5orO8gDCxM8I0adLEN3sMymzYsEHdfllq7DKIo6Kz3BQjObzGAnehrl27KuIHt/4bJFDUyyJD0BwJkaigplifG7cUwa/mrhHgFA+TsWPHVkSK24cffljmz58vF110kXilBKu08VbC3OXGrRK0mMkxcF3NpFooFBEgAnEjwHU1EsKKEBkyZIhMnz5dNTRo0CA59dRTVQwL1xcsSuBOsnz58gYWFyb5oP9euXKl6+7Lbg9WHKb1ipd1S7t27RQBAnch15edftfQFwkR12An2B43bgmCza4qFwE/QqRyR57fkXHjll/dZVxyrqsZVxDFIwJEIB4EuK5GwrWQZQZZY6677jodrDNWYiSIxGvXri1YaNTV1flaeHhZgOA9WJbY1iVB/q+trS1YqHj96BhkDFHL2EQIgt+OHDlSFi5cqKx5aCESFeF063Pjli7+7L1CECAhkj9FcuOWP53lRGKuqzlRFMUkAkTALQJcVyPhuVna3cmTJ8uECRNkyZIlqmGk2h04cGDhjtQbK/si8Pjjj4u+dQrezp07y6hRo2T48OGqPtPu+sKYiwLcuBlq+vLLLxXLhyjD1157rey+++6Kod1mm23kpptukilTpqjSMMW64YYblKsHojrfeOONhXL4HEzqFVdcoQL0DB48uPD/jBkzVH2zXfyPtpE7/LnnnpPXX39dbrnlFunUqZNiHvG/Vx3dR7E27dmHPlavXi2rVq0SXefkk0+WM844QxXFgR6Rl/Xnl1xyiZIdrh5nn322MqnDZdZBm08++WQBCy0Tyh155JHyu9/9rvAZ3jPdRvRDRLvMoC19aZyPOOKIBi4okHHcuHEFPPr06SNLly4t6qbi9Q0028Dnepz4G7o87bTTGlQzP7cxN+eBJkRatmwp9913n2rDlN92mUlqvLl4CqUkJDduKQFf+d1yXa18HXOERIAIeCDAdTXStNiMEEFrcFuZOnWqSrX71FNPFToAOYK0sEgHC4sSnF1wluBVHgLffPONOgfoe/bs2aJJELQ4YMAA5bo0bNgwQRwVfZEQKQ/vrNXixs3QCAgRkBA77rhj4ZCtD8Ft27YtkAf4soA4ASkCMy7UOfrooxWBgMs8/Hp9jsPzgw8+2IBs8SIWNKGCNvUBGgSGltPs027Tnmia0NEHfLsNTRSAjNl7771VdU0Q6Pd0HaSighwmAYLYGRiDHhfq27iYVhQgWMwYIlo+uy89RhNzTUSBvLBJk1JfMPR/2223FUgaTfZAl9CTHdPELA/yAyQXLh0nxMQcZBbIGo2vPW+8CBEQP3GON2sPm6zJw41b1jRSMfJwXa0YVXIgRIAIhEGA62oYtDYr60mImKUWLVqkiBHcyChjXyBHevXqJT169Cik2EVgUV4NEUBAWZ2KF5guWLBA3fYFwgkkCG5g63WREKmM2cWNm6FHL6IBB1kQHzg0w1JEXyZBYbtLmP//85//VCSBGWzTtiBBWytWrCiU8ZLDnG4gB/zatKen3YcmPLR1Cw70JkmDz80x6vZsixhNKhx22GHKgsYkVMw+Ud+0mvEiCEwMzP5/85vfNKhr6sCuU+xraWMe5OtbyqLFru9FSPkRQHGON8j4qr0MN27VPgNiGz/X1digZcNEgAhkGQGuq5G040uImK3jQP/SSy/JvHnz1Cv2514XAot269ZN3Qg0ql+7dOkSSdg8VF68eLEKHKvJD7ziRkBZrwtWNr179xb88Is7CEYkRPIwE/xl5MbNwEgTEWeeeeZmVhJeUGr3EfPgrC0JtHWH7aJhtqOtCbyIB9s9RLvuoH6QNm15vfow5X7ttdcaZEkpRiBotyK40cBSw5THdKfB+6ZVB/43LTCKuZBoFx6U1zKfcMIJytrE1Ivut1RmFxMDL9166VSX065K2i0GQaRs1yizvlcMET9CBPXjGq//V58luHHjHIgJAa6rMQHLZokAEcg2AlxXI+knFCFi94RDPqxG5s6d2yC97po1azyFQipdECRIQeuVqcV8r3Xr1pEG5rLyF1980SArDtLx6mw4+lWnGi6Word58+YN0vEedNBBKswBMtiEvUiIhEUsm+W5cTP04nVo9nNFQXWTPPjRj37UwKLEyzIjCFmhy5gHdB175K677mpgURJkarkiRLzSx2p3F9t9xcQFMprkRdYIETNWihk/RZM4JESCzLJ8leHGLV/6ypG0XFdzpCyKSgSIgDsEuK5GwjISIVKsZ00OvP322w2IEriNBL1AnoAg0SSJnRmmSZMmvtljUGbDhg3q9spCY75vlzFTARcjObzGAnehrl27KuIHt/4bJJCri4SIKyTTbYcbNx9CxI5dUUxdZlBNBDUyg5XarihhCBGbGIGVxIcffriZe4vfNAriMmNbWwRxmdFxRsaPHy933313g1gqkMkM1mrGRAlDiCThMuNl4VHKwsXG26WFiIvx+s0Hfi7CjRtnQUwIcF2NCVg2SwSIQLYR4LoaST+xECLFJIJFCdxJENPPy8rCfG/lypWRBuayMqw4TOsVL+sWWHeDAIG7UNwXCZG4EU6mfW7cfAgRO3Ao8l97xfgwLTnMOBp2IFJ0ZwbzRABTm3jwat+M3YE24EKig5t6telFuiDGR6mgqjYh4hdU1ZbTizzSY4U8OjOPltcOqor3vVxI8J6roKomOWVbsJif2XJrVygzuG4plyNNBmlMvYLIxj3eZB4h+e2FG7f86i7jkqt1FWbKeE5jPbAvWPkdf/zxoYfxj3/8Q/3CBXPfPFw6KxjWHV7hEPj8888FdxAf9qAtw5++TZs26savxWeddZZMnDhRzSn0hTn5xBNPyGWXXVZo0pXuzLmLH0+ef/55FVg+ibmsx4axID5AkMvEKkj5OMrYOrL7cP39ctEe19VIMyFRQiSMpNgvgyDBDYtpPwsPr8/xHixLbOuSIP8j8YG2UME5LEsXCZEsaaN8WUiIGNgVizNhp1tFFTMdq24CxAaiFJvxPvCZHZcC79nBR+3DsZ3u1kzxGqRNe0p4pd01x+Bl4YA2iqXd9SKKUN7GoFi5MBYiprVNsbS76NsM2lrsK1Eq7a6dWhmBdBE3RGe6CZJ21wyeW24MkSDjxYLgZcFT/qOg+mpy41Z9Ok9oxA0IEfgmm+SHPpzhYBbmsJn0ITIhrNiNBwLlHOD9gEQKSayfmEcgROwrzvkVZ9t+4y7ncz+symmznDpJEyLlyGjX4boaCcXMEiKRRlX2sX7uAAAgAElEQVThlUmIVIaCSYhUhh59R5HW4bmc7C6+g6kvAMLh/fffL1iVgGRZsmSJyhVeiZc9XhBt+DVv6NChlTjc2MfEjVvsEFdrByUJEYCCgw6+t5MmTQr8i3XeDpXVqnwX406DEHFhHVBs7HmbuyREyp/FXFfLx05ESIhEgi+dyiRE0sHdda8kRFwjmtH20iJEiqUtDgOTJlVsdxVkuoEVB9yOcIEw2HHHHQv/h+kjS2WDjhduRIgnM3jw4CyJnxtZuHHLjaryJqgvIYIB2QdQTZK8+uqrhfHCdQFWJDhQItsWrj333FOmTZum3BzQxpgxYwrlzc+8QMNB78ADD9ysff2GLYPuX5M4eN726tVLRo0aJb/+9a9Vtf79+zewgDEPk5MnT1Zl9BjgJoHn9WmnnabeP/zwwxtYLJhuG/h8woQJivQN6urg9Yu6/Z5LDDAOL7ePUrr00r353vDhwwuuK3hf68B2wbKx0/MJdfSc0PJhrTD1/sILLyjzc7jMXHXVVXLzzTcXXLv0HLr33nsLusMfpXALO3dffvnlBi4zUcYWxOXGJpjCYgVrrlIyon1YduK7AMyhG1iXIubb6aefrvDFPMZlu8uV+g6HtRAp9f1F337fL/uZ5Pdd8XrGcF2NtFyREIkEXzqVSYikg7vrXkmIuEY0o+2lQYhoFxTTPahcePzcjtAuDgnYiGyzzTbldpOZekHG+9RTT0nnzp0L6Y8zI3xOBOHGLSeKyp+YgQgR81fzb775Rh2CzYO/Pozg8IoDmf0ru/2/PrABrmKHdK+YEbpP9DdixIgC2aLb22GHHZRc+rB1zDHHFFx9IMOdd97ZgNQwD1Xm35rU0QdCu/1i/2P90Bj4TQU/QgT1XWNgy+Rl3WHr0ssaw3zPbkP/f+KJJxbIJxt7fbDWWNl1bKsHGytbJvN/W36zbWSXizJ39dw3XcjQN/rU7j1+Y/ObF16ECEijoFj54Y/+gUGHDh0K3z1dB5/pcdjfMb/vMCxgzflqjzOIjjSuQb5fQdoz5yAJEb+ZF/pzEiKhIUu/AgmR9HXgQgISIi5QZBtEgAjkDgESIrlTWV4EDk2IeP3KbR/igrgdlCpjH8a8DledOnVqYO1hHppR3nbzKXZw1ySLTYjY5IkpL6wY7BgXYV2L/AgRBAQ0SR8XGASZlMUsFMwYMqUIEegO2JlElz7g6hg1qP/RRx81KGMfcE18wxAiYd1p/Oaun9698Co1Nj8dhG3PJo/88NekkEkWeJEoQVyhTGzCECJeOjLHgWwift+vYmSmH77m51xXw6C1WVkSIpHgS6cyCZF0cHfdKwkR14iyPSJABHKBADduuVBTHoUsmxDxykxTzEJEA2ObtRdz47DbNt1hSmXE0S4U6M/r1+pSh26bELEzi5iHvwceeGCzzCNBDpDmBPEjRHbeeecGmX9cYeA1SUvpMqyFiOkyZfelLW782izXQuS8885TmNnBgW05wsxdP72jbYxHE3R+Y/N7SIQlpGys/PD3spLxmrvF5nOx73BQQqSYjrQrD1zdbDclYFYMl6A698Kd66rfbCz5OQmRSPClU5mESDq4u+6VhIhrRNkeESACuUCAG7dcqCmPQgYiRMwDn53yFJYDQX5lR1wRM25IECsSAGoewEAK6LgVpczhi8UzsGOGmFYmWSNEEHfFi0iKioE5SYPo0u+AH8Siwf5i+LUZFyESZLyl3L28iDAv6xeMt5hFjd9DIioh4mV946Vz0+UtCCGiiZZi3+GohIj5nSUh4jdLMvE5CZFMqCGcECREwuGV1dIkRLKqGcpFBIhArAiQEIkV3mpu3JcQ8Qr06WfObh4qAa7Xr/Z+BzdbKfqQfPvtt6tf5HW8EC/lFSNE9MHvZz/7mdx///0yceJEFfAVVxhCJC6XGT9XIRcYmHh5ZSixXX9s8sKO7+BFhtnuRkkRIjjkl3KZCTLeUoSIl97DEhh+D5uw7XlZiJTCPwj5ARnNcggu7PcdDkqIFNMRXWb8ZkbmPichkjmV+AtEQsQfozyUyCUhgmwi8+fPl4suukiaNWsWC86l+tABLxFBXGc4CSsEsq/gSzR27NhEgmKmEVQ1LCbllDfHFTemyP6CPrp161aOqLHVSeL7EJvwKTZMQiRF8Cu765KEiD4UmUEk7UO7+au7dpkxDzctWrRQhymTwNC/NhdzmfEiBkoFUYSKzMCdiL9RLMBjsb7DECKa5NFjMl0wggZVtbHVbcydO1cFi/WKIeIKAz2lg+gSeF199dWFALbaYsfOKKPdVLzmjB/JYhNSNqEVJoZIqblz8MEHN4jL4jd327Rp0yBAcNCgqhhPUhYiNjZ++O+2226bBZb1I0k0IVLqOxyGECkW+DZKUFU73k6QWDJcVyMtbiREIsGXTmUSIung7rpXEiJFEK00QsT1xMlKe0kRPToVbs+ePZnmNivKjygHN24RAWT1Ygg0IESQJcW+7NSbmnzQqXXx/5NPPqksLvSByT5o6kOYTucJIgQZYM4///zCQdvu146FYJMndiwDM7VrqRSg+nCOvpFtQ19hCBEEljXHiDbstLte1gj2GM3Uo3BFwGYV6X+15UpcGJhy2H3YutRkhU6PCyJEX/rQb5NMmjjQ+kZ5kyjyc5kxCSbMv3333bcBwWXXt/+354YZf8VvvPbcXbZsWVlpd4sRIn7pacNaiNhYYU7bc9PE34/8ACmByy5nt2l/h1EnaJYZlGXa3dwvSiREcqhCEiI5VJqHyCRESIjkeiaTEMm1+lIVnoRIqvBXcue5XFezqBAzKKR2w/nDH/4gcM+BpQEvIqAReOihhwQkoRknhuiURsDr+xUVs5yuqy1E5DsRWRd1/BHrkxCJCGAa1UmIpIG6+z5zuXGzrTf0r/czZsxQCO2+++4q9dw222yj/oebw9lnny3Lly8vIHjyySfLGWecUfgfbepfRFC/T58+snTpUk+3HO0yg1/Ppk6dWmgXvwRqFxpbJlsu273DT0Z98Ec7U6ZMUXIjsrnpNqTlev311zfDwSQONH7du3eXa6+9NhBm5557rgDfoC4+uo+WLVvKfffdp/oA5vgFFKbeWkYTM5SBnHp87dq1kxtuuKGBS5H5OcaP9mtqapQuw2Jqf51snen+8XrFFVeo8Zu433bbbarv5557To1HjwU+0filR1/4VWvw4MGF/80x4E1znF5zS3/+2muvFeaoqXvz+4A5joczcMYvonrOmzjb8wQBFTGGKC5g7h9N8beY041b/MCwh6gI5HJdjTroqPWLuWWY6VZxgIO1B7JgeKUqjioD6+cTAVh0XHPNNSo4MIkybx0G+X650H5O11WQIY1EZIWILBSRR0Vksgs8QrZBQiQkYFkoTkIkC1qILkMuN27mARCHWByw99lnnwLBgQPnggULFCmCC5+bhz19YDUPsEhLpg/f+nObcNBw6wMl/tfEC+qYbdiWC7qOltM8vNfW1vrKqA/RWmbd3tFHH60O23b7mlxYsWKFIk1weMcF4kCTP/qgromAtm3bqs+LtY3NqE1QFJuCdh+a8MFmRWOGMg8++KD6H7FgQDpoGdCujalZHmSX7kOTW2ExtWW3dWbOM5SFfKbLDMrDFNrExJbRxrIYmYf2oSc9n825pXWv9VWqTRAgIP9gKq7JslI4mySQTU5Ff7xku4WcbtyyDSqlAwK5XFezoDo/dxa4BLz11lvyk5/8JAviUoaMIIC9CbLVnHLKKRmRKJti+H2/XEid83W1rYjsLyLDRGQvEfk/IvK0C1wCtkFCJCBQWSpGQiRL2ihfllxu3MxD5T//+U+58cYbG1iE+AU9NT//4Q9/uNlB1yYT7MCtxdr3c98IEwDU7gN1Nbmh5THbA3lg42BOC9tCRBMR2orGxBSHfDtorU1O+E05mxjwisFhylxXV6eIBZBKWiatB7xqyxKT2LKJHL+gqqXmhd2WPT4v+W2d6DIgqcxgu3668SL4NNGliSFTt7YstoUICBHgqGUwcQHO9jzRZJVZx0+/lfB5zjdulaCCSh1DLtfVSlUGx0UEiEByCFTQuvpzEZkmIn2QqTwhBEmIJAS0y25IiLhEM722crlx8zu864P0zjvvXHBV8HJhwS/inTp12sw6A/X9gqri8IiDZ8eOHQva86pjuuKgoJc1g26jmIw42HqRLV5uMMUy7/iVNWU3rUn04PzIBnsKF7OEMC0sTKIA7kmmm4nZHjA78sgjPbPy+JFMpTC1ZTZdXWx3nWKECNrQrle2K4rZvu3GZbvVaGskbSFiWzSFIUTs7EWm7uB2Y5NdfgRieo+neHuuoI1bvECx9bAI5HJdDTtIlicCRIAI2AjkaF3tXltbe8n69euPWL169dY1NTVfbbXVVjPq6urGicgb9eM6WUSGi8h/JaRpEiIJAe2yGxIiLtFMr61cbtz8CBHz8IpYIDpmhSYjzANgXIQISAXEwjAPwsUO79plBnEovGSsBkIEMSxsqxXza1GMkImCabGvnUmi2HFEbJcZkxAJYmmhCTKTcPGyECEhEv9DMUcbt/jBYA8uEcjluuoSALZFBIhAdSKQk3V1qIj8Zfz48XLcccfJLrvsIu+9957cc889cuGFF0Jxx9Zbh+Dv55HwSkQeTECjJEQSANl1FyREXCOaTnu53LiFcZkBrKVcBOJwmQnr3hHEjcHPQsTPLSOMhYgrlxnTEsHPZQYWImYMFvvr4GXFUMplJgimfl85U+bDDjvMM4aISYjYsT3s9oul7jVdb+K2EHGBix9uefk8Jxu3vMBJOf8/ArlcV6lAIkAEiEBUBHKwrnYXkdefffZZlTzBvvDjXN++ffH27vWWIiPq44n8Jio2AeqTEAkAUtaKkBDJmkbKkyeXG7cwQVXtg7bp1hBXUFVt8WHGgdCBMb1cZnBINckALxn9CBGvw7hJktx1111qhuigqrbbRKk4FrrtsEFVwxAiOqgqZNRuP17BQ00rklJBVYNgan5lvGKI2FYptg68dAKZYB1kBlrVhAcy9SCrjxk4Vo8hKZcZnTFHy8Cgqpt8n5zY4NVHoPctywJEgEFVOQeIABGoVgSyTojU1tb+ZfTo0UMvuOCCoiq68sor5aqrrppWV1cHS5E9ROROEdkzoE5bicj3RGTr+lf8bd5e7+v3dkJZnAeQ0THKhf368ccfL0888cRmzbRu3VoOOeQQOf300xX507hx4yhdVX1dEiKVMQVyT4jgIO2XdteO43H99derFKp2RhMdw6KctLt2zAk7jS6IEMQ00Qd6HNjNWA9+MvoRIpiOYdPumvFG7Jgftvx22l0/i5SwMUQQSNUr3oedstbEyS/trh+m9lfYKwaImXlFx/3QblAmyWS2ZfdrZiuy+8BnuP/3f/9XkSjFMg65iiGCeDV+aXfDxovJ66Mw6xu3vOJKuZllhnOACBCB6kQg6+tqTU3Nl2+88cbWcJMpdsF9pnv37l+tXr16GxFphu21iIz3IDi8yI1VIvKViHztc3uV+bWInOOSEFm1apXaYzZp0qQw3JUrV6o4icuWLZPf//73ym2o/ocfp5N23bp18tRTT8l3331XiOfotIOMNEZCJCOKiChGLgmRiGNm9TIQwCHZzgIzbdo0OfzwwxtkhSmjaVZJGQEQJHaQYCxinTt3bhA0OGUxnXef9Y2b8wGzwaQQ4LqaFNLshwgQgUwh4LWuLl68WHA4Xr9+feHu168f5D5KRJqKyFbW7fUeygQta5dr8P+mTaEtQzeKyJUi8lkAksO/8eIac+Yyoy1EOnTooLJwNm/evEGv//73v+U3v/mN0suf//xnwY+6ri+kSR86dKicf/75ylqlUi8SIpWhWW7cKkOPTkdRLGWuaVGDQzQsJPBAtdMSOxWGjTlFwCt9slf6YLj9IBaOmQLZqSAZaIyESAaUUJkicF2tTL1yVESACPgg4LWuHnjggfLVV1/JVlttJU2bNlWviOEhIn8TkfUisq7+FX/rO+h7oerX1NR8EtJCBHKCEAGjAJnivBIjRDAIECVwzUHcwP3228/5uEiIOIeUDcaIADduMYKb56Z1zBM9Bh37RP8Pi5ElS5bIgAED8jzMqpS9lEsPAAHZBb9TMPuVfJEQqWTtpjo2rqupws/OiQARSAuBrK+rZcQQaSsi/xAR9yYUmyspUULk7rvvVj98vfDCC9K7d28lzerVq5XFCLJkvvTSS9K1a1f55S9/Kb/+9a9lu+22K0j86aefqoQV9957r4D42GuvvVSWTPxIWlNTI7NnzxYQYfrac889BVblaG/NmjWq/cmTJ8trr70miLc4atQo1S/imYCowYUMoe3bt5fddttNRo8erX58xdkE545vv/1Wuf2gjaefflplCsJYzj777AZyYjw66+fChQtV/7/4xS8EmRzN8UT5vtBCJAp62anLjVt2dEFJiAARSBCBrG/cEoSCXblFgOuqWzzZGhEgAjlBIAfratgsMz8VkVNF5McJqCAxQgSEAuII4scvTVSsWLFCEQUgGEAsgCRZtGiRIJYeCIebb75ZOnXqJIiBiJiLIEX++7//W3baaScB2QC3+p///OcqIyPilKBtkAXDhg1TJAZIkS233FKRG1OnTlV97L///jJnzhwVywSxRkCOmITI3LlzBW4/6Af9IeMj3HuQoACBcRH/BO44n332mUyaNEkRKJAXFu1wB8IY4QJ+yimnIC6MaPf/Ll26qHKI2xf1IiESFcFs1OfGLRt6oBREgAgkjEAONm4JI8LuHCHAddURkGyGCBCBfCGQk3UV5q9/GT9+vDpQ47CPQKr33HOPXHjhhQAc2WWm1SN/r4jMEpHJCWgiEUIEVhMgQRDb41e/+pUiMODKdPvttwsSGcAd/uCDDy4M980331Q4DR48WLnYIIMkiIlHH320kLoYcVlAajz22GPKcgQkhpfLDMgWECQgPXQwV9RFwglYoujP0DksRGAF8te//lV69epVkGfevHny05/+VIYPH65IEZAsuCAnxgPZICfIj2OPPVbOOussOemkkwr1H3/8cTXOP/zhD8qyJepFQiQqgtmoz41bNvRAKYgAEUgYgZxs3BJGhd05QIDrqgMQ2QQRIAL5QyBH62r32traS9avX3/E6tWrt66pqflqq622mlFXVzdORN6oR/7n9dllfpCQJpwTIl5pd/VYYI0xceJE2XHHHZVFx4gRI9RHsLRo1QrZg/9zwXIDBAIsOeBmAwuRIUOGSI8ePRSB1K1btwIpYeJkEyK6HViT3HnnnbLtttsWiqNNuOVsv/32DSxEkAkHfbZp06ZQFkTWn/70J7nvvvtkjz2QFfk/F4gVkDsgXVAHcxFECNxwYCmCOCmIX+P6IiHiGtF02uPGLR3c2SsRIAIpI5CjjVvKSLH7kAhwXQ0JGIsTASJQGQhU0Lp6soj8UUQOE5GnE9KOc0LEK+0uiIh9991XuZBo6wqdlQZuMiA/7AsEw9VXX60sS5CBENYVF198sXzxxRfSunVrOfLII1XcOWQPQgwRXDYhgtghsPrAZWe+sT9DGZQFiQJXnBYtWqh6a9eulXPPPVcWLFigSA6TuMHns2bNkgceeEDFNkG8EFiXgLSBLCh7yCGHKDIHGTJNkiWKfkmIREEvO3W5cSuhC5hbYaLD9Kpjx47Z0VpCkujAqrvvvrt6eFVyxpGEIC10AzNAmB3igV5Olh6w5tBHUJ1Al7jOOOMMz6Ga8ixfvrzBvLfrhu07aWyD9ldBG7egQ2a5ZBDgupoMzuyFCBCBjCGQ43W1mYh0EZGD6l1mYEowSkRmJwixc0KkWNpde0x+hAgCnk6YMKEQbwT1P/nkE3nmmWdkxowZioiA2xEIlTvuuEN23XVXJ4SITZ5o4gTxP0pdZqDYr7/+Wp5//nnlzgPrEZAjIEvgIqSDyUbRMQmRKOhlpy43btnRRaYkqXYyKG5lRCFEkDoXPpphSCo/QsQcbyndl9N33FiW236ON27lDpn1kkGA62oyOLMXIkAEMoZAjtfVr0XkXRGZX58O+MEUoE2NEAnjMoPApfaFIK1/+9vf5PTTT1c/IiPoahiXGaRlRoYaWG2YQVVtQgT/w2UGRAwCs4bNFLNx40aVPQdy/vjHP5Zx48bJFltsEUnVJEQiwZeZyty4ZUYV2RKkkg6+2UL2P9KQEElfKzneuKUPHiUohQDXVc4PIkAEqhIBrquR1J4aIQKp/YKqws0EBMLf//53ueaaa5TFiBmUFBlpkGUGrjSI3fHOO+9sFtTUK6gq+gbBgbS5CNzqR4gUawPBYpHBBpYqsCCBBQuy5sASe+DAgQXFfPzxxyozTd++fRV5gzkb5SIhEgW97NTN1cZNHyJbtmypgungQt5rfInga/b666+r9/BF2HvvvdXfONiDqTQv+MfhS4dfwpH2CRGJtSuBLq/TMWmXGaRmQh94IICVhFsBUj/Btw15tPGQwHXEEUcU3CC8Dr3me/CFC9umPXW8MDFl0OW1+wv+13JrNyB8Bp+/5557TmGIBxnM4/Rl44Wxa+w1bjqVFdJqIS84ZIBewOTib6TIwqXdbxDFGnnI7XaACYIiwQRPX6bLjh4vfB/tNrX7iN2GPV6td69xeH017fK2zNr6Au/rMdk6gNx6jmA8ffr0kaVLlxZ1mbHnLeY5sLbf13O91DyHXJARiwX8STW2uk18HsRl5oADDmjwXYKVCn4RQHoz0xUnjDVKmo9CbtzSRL+i+87VulrRmuDgiAARSBQBrquR4E6VECmVdhdxR0CYwNUEbtPY369fv15ldUFQ1Q8++ED++Mc/yoYNG1SWGrjqaDccxO449dRTFXmCs4ZX2l3E/MB14IEH+hIisEbB/h9nBexjcZ7D3hZZgrC/RbYbZLD58ssv1Z4VRA3kRNwUuM/gfIPArjhH4r2oFwmRqAhmo36uNm76UGkf0LWJFQ7EKIP0TWAYEbXYjgGCz2+77TZFZIAQMAkQ5NcGQYHIy5owsQkRqE27KmiSQcuDL59ZPyghEqZNe9poTPThVpMB+pBq/4/6GPOll15awADjePLJJwv/6zKmW4aJE8gmPdZ99tlHHYa9yCX9HkgSMLS4NNmhD/K6DORBu/Zh2u7HngPFxou+dHwOc06AhDDH7oWPibHuHyyzTbLpMeh5oP+354GNt8bSi7hC37bLii2Dbb3j5eJiz3M/GYMQIpqQMeeFiS2+f154ZeNRt7kU3LhlVTO5lytX62ru0eYAiAARyAwCXFcjqSJVQgSS44czEAb4cQ+uJSBAkA4XGWBM9xQQINdff736UUzH5EBg1XPOOUd22mknBQKyvjz00EMyZswY9cMxzhmHHnqo6gPnsJtvvllgrYG9MH6cRuwRuK/4WYig7XXr1qm0v2hn9uzZ0qRJExUwFa4wsPxAZhlcCPp66623qiCrIEGQYnnAgAGqvx/96EeRlKUrkxBxAmPqjeRq42YfvvRhtmfPnorA8DrI2wh7HR5xWIRpFy4wmfogbZbVFiKaLPHqy5YnKCESpk17PDYm9oEa/4P8AQlgBuA0iQf8DWbYDPBpH7q9fvU3y4B8wgNGExtaDvs9G5MgB2izb6/xljrM23ihrZ133rkwX7wICL9vpS2zF35aZvhEggQy5yja96qj+7UJFFueIO5M9jz30x+sg3SQ11JBVb3IGFPHQWTzwzepz7lxSwrpqusnV+tq1WmHAyYCRCA2BLiuRoLWGSESSYoUKvsFdU1BpMBdkhAJDFWmC+Zq42YfpoMSIvoAq11qbBcK/Tm+kNpyxD4oa0LEthQwfy0vlxAJ06YXIWJnKzEP7ChvuwzpNrRVid9hGVlQvA716AcECA7EuGxrnGKWC6a8xQgR08UEbWtZ/Uimf/7zn0UDjnq542gs7Dlh4+xV17QQQXkvtxHtzmXqGGVLxRCx+zJdW1C3GOlQap77EUFg78shRGwLm7y4ywBHbtwyvTblWbhcrat5BpqyEwEikC0EuK5G0kfFEyJwa5k+fbqyAoG1hr50DBGk9kV8jzxdJETypK3isuZq4xaWENFWC/jF23Sz8Tq441CPcmb8ES8LkTDkhd/hXccQCdNmWELkww8/LLgQFUvRWi4hYuLjihDxSvVrW4jYBJCJcylCxHZlCfIVNkkGTUx4WYi4JERMuczYIGYcEZOIM2OcFJvncREiJkGD4FT4btnkTxCc0yjDjVsaqFdFn7laV6tCIxwkESACiSDAdTUSzBVPiPzrX/+SE088UVmsw4IasUngyoKz1w9/+EP1GjZzTCTEHVQmIeIAxAw0kauNW1hCxHQDgJWDPrx5xZDAZwjU+cQTTxRihMRBiJiuEq4IER0zRRMeptwghczxes05P0IE7fqV8YrXEtZCRMdwMQ/UtgWCH8lku3uY4/WLF+KFjZc1hl/cE7QTxWXGTw7EQbHjeNgkkVecGJu0McdWrssM2tSWQvvtt1+D708Gnm8lReDGLesayq18uVpXc4syBScCRCBzCHBdjaSSiidEgA4skmGN/9RTT6mMMAi2ih/8QJAg6GreLhIiedOYt7y52riVQ4iYZIE+yAIK7RpjxqTQriE6IGlUQsQORGoHGXVFiCB7iV9QVYxZxwixLSX8yA4QIkGCqkZ1mbGD2mpiAcGdgrrMoA7ce8zMJzZBBBci0xLIKy6J/rrYxIJpMRLEZUYHIjVJKb+gql4xREwd2USTLb/XPHcVVNWL5PLSUx4ej9y45UFLuZQxV+tqLhGm0ESACGQSAa6rkdRSFYRIJIQyWJmESAaVUoZIqW7cwsYbCEuIaMsGnQoVcSJwMMWv6whkuuOOO6r4GrabDNxnwFQiArGdZSase4sZCwORlGGF8sYbbyhywhUhAusAOxWxGc/CK/6Fdq3Qh1m8mnVKWUYUS7sblRBBFhevlLgIgqqJLS+rn2LzQqeXteOD2ClqzbS+Xt8hO54JImujbU26eM1j+z2zzyBpd+0+zYw0pj61HjXhATDZzCYAACAASURBVPnteY6Aw/jcTrtrzoGgWWa8+kafNmFWxrMo8SrcuCUOebV0mOq6Wi0gc5xEgAhkDwGuq5F0QkIkEnzpVCYhkg7urntNdeOGX9vhojJ06FDX46qa9koF56waEDjQ1BHIU3YZDRY3bqlPm0oVINV1tVJB5biIABHIPgJcVyPpiIRIJPjSqUxCJB3cXfea6sYNhygE/dQpc10PrhraIyFSDVrO/hi9grZmXWpu3LKuodzKl+q6mlvUKDgRIAK5R4DraiQVkhCJBF86lUmIpIO7615T3bghoE7nzp2lY8eOrsdVNe2REKkaVWdyoHZcHB28OJPCWkJx45YHLeVSxlTX1VwiRqGJABGoCAS4rkZSY6yEyN133y1Iaztt2jTp2rVrJEHDVF6zZo2MHDlSVUG63ebNm4epnvmyJEQyr6JAAnLjFggmFiICRKDSEODGrdI0mpnxcF3NjCooCBEgAkkiwHU1EtqZJUQ+//xzuffee+XQQw+VXXfdNdQgSYiEgouFU0KAG7eUgGe3RIAIpIsAN27p4l/BvXNdrWDlcmhEgAgUR4DraqTZkVlCJIp1CQmRSHOClRNCgBu3hIBmN0SACGQLAW7csqWPCpKG62oFKZNDIQJEIDgCXFeDY+VRkoRIJPjSqUyXmXRwd90rN26uEWV7RIAI5AIBbtxyoaY8Csl1NY9ao8xEgAhERoDraiQInRAimzZtkoULF8qVV14pM2bMkPbt28vw4cNV7I5JkyY1iCHy6aefyu233y4PPfSQzJ07V1q1aiW9e/eWU045RSW82HLLLWXcuHEyZsyYwsBOO+20QiyQZcuWyY033igzZ85UfbZu3VoOOeQQGTFihPTp00cwH0wLkZNOOkmuv/56JdcPf/hD+eUvfyknn3xyg7giQWSCMKtXr5bbbrtNpkyZovpGXJRf/OIXcuaZZ8p2221XkPfbb78VxFucPHmyPP3007LLLrvICSecIGeffXaDcuVqjoRIuchlqx43btnSB6UhAkQgIQS4cUsI6Orrhutq9emcIyYCREBEHYBxIPe7UA7F/cpV2edOCJFnn31WkQy77bab/OY3v1EQgjhYtGiRbL/99gVCBMQDyA1k+/zVr34l3bp1kw8++EDgHvPiiy/KPffcI0ceeaS8+eabqs7UqVNl7Nix0r17d/nRj34kS5culRNPPFG22WYbOf7442WnnXZSZf/0pz/JJ598In/961+lR48eBULkhRdeULKAtNh///3l+eefV+TIqaeeKldccYU0bdpUgsq0bt06ueiiiwTJOUDeQCYE+b/hhhukS5cucsstt0htba2ADLn22mvlggsukOOOO07J+dlnnyliCEQRyrVt2zbSNCMhEgm+zFTmxi0zqqAgRIAIJIkAN25Jol1VfXFdrSp1c7BEgAhoBLiuRpoLkQkRWE2cccYZUldX1+Cwv2LFCkV+wKJDZ5kBmTB69Gj5/e9/L7169SoIDmIB5AHIkEsuuUS97xVD5I9//KPceeedglczW+i8efPkpz/9qcpoAwJCW4iAUEFfaFvPE7QLGUCeQIagMr3zzjty7LHHyllnnSWwOtHX448/rmT+wx/+IHvttZdoWWAhA1IEFi+4QNyABDrssMMUybPFFluUrTgSImVDl6mK3LhlSh0UhggQgaQQ4MYtKaSrrh+uq1Wncg6YCBABIMB1NdI8iEyIvPXWW8oC47zzzmtAFECqP//5zzJhwgTftLvIKAMiA64zpQiRYiN9++23ZejQoXL++ec3IERgNQL3HFhu6Ou9996TYcOGyVFHHSUXXnhhUfBsmZYvX67G17hxY2Upst9++8lWW221Wf3x48cri5X77rtP9thjj8LnsGKCVQpcaEDKwFqk3IuESLnIZaseN27Z0gelIQJEICEEuHFLCOjq64bravXpnCMmAkSAhEjUORCZEJk9e7YceOCBAvcUEBrmhc8Q20NbiOjPYMEByxG4ziAWB+KBoCwIjSCEyKpVqwQWGx999JHMnz9fZs2aJXDbueuuuxoQIujvuuuuaxAvRBMdnTt3Vq4tzZo1U2L5yQRCA1YlIFFAwCD2CWKXDBkyRA4//HBp06aNrF27Vs4991xZsGCBIk1Qxrwg5wMPPKDSCcO9qNyLhEi5yGWrHjdu2dIHpSECRCAhBEiIJAR09XXDdbX6dM4REwEiQEIk6hxIlBBZuXKlCryKoKj4GwFRDzjgANl3333lwQcflGOOOaYkIfLvf/9bEQ1wmcGFYKX/9V//JbvuuqtMnz5duaKYLjOlCBEEWIUsiA0SVCa09/XXX6tYJI899piy9gA5guCqsETZe++9ZeTIkcp1qNTlRR6FUSQJkTBoZbcsN27Z1Q0lIwJEIEYESIjECG51N811tbr1z9ETgapFgOtqJNVHJkS0u8rpp5+uYoaYlxkHBIFHJ06cqCw28HrooYcWLDeCuMzooKYgE+CGAxJFu6wUc5lBuwjuuvXWWxfE0i4zP//5z+Wcc84JJZON9MaNG+Wll14SjP3HP/6xyo5z1VVXyTPPPKMCwpqZZyJpyapMQsQlmum1xY1betizZyJABFJEgBu3FMGv7K65rla2fjk6IkAEiiDAdTXS1IhMiOigqsjWAvLh+9//vhIIlhRIR/vqq68ql5mdd95ZWU8sWbKkAVkAVxRYWiA+B4KWwloDRAfqIOaGdi/RpAkyyyCzS4sWLVQ/ICUQaBXpdEGUoA8dVBWpb+FGc/DBBxfKIvgpCAW4vyBzTVCZ3njjDTUeWKgMHDiwAPrHH3+srFL69u2rLFRAhiBGCYgfHcwVhYETgrmCkIEFyQ477FC24kiIlA1dpipy45YpdVAYIkAEkkKAG7ekkK66friuVp3KOWAiQASAANfVSPMgMiGC3nUGlebNm6uYIbi80u7CrQRpeZG29ic/+YkqhywtiKvx3XffydFHH12I+aFjk1x22WXKmgQBSkGWIG0uMrggfgdiicBVBrE58LeOQaIJEViTtGzZUgVc3X333QUEyZQpUxSpgVgfyAATVCbEB4EFDFIJI1sMLFRA+iBwLOKgIIgq3tNpd0HmIBXx4MGDlWxIKTxjxowGWW/K1RwJkXKRy1Y9btyypQ9KQwSIQEIIcOOWENDV1w3X1erTOUdMBIgACZGoc8AJIQIhECT1d7/7ndx///0qmOgJJ5yg0tqOGTOmEFQVbi9wo7n11luVqwlibyBuCIgGEAsIjIrXdu3aKYsKpNFFvBGQIaiHdm+++WYVQwRuMkhzi36Q5ebyyy9X8UBuuukmlQkGlh+4YHlyzTXXqBglBx10kHKTAUmh0+GGkemLL75QssNqBSQIYpgMGDBAzj77bGVtoi+0+eijjypSCMROkyZNFIED1xpYkkC+KBcJkSjoZacuN27Z0QUlIQJEIEEESIgkCHZ1dcV1tbr0zdESASJQjwDX1UhTwRkhEkkKVg6FAAmRUHBltjA3bplVDQUjAkQgTgS4cYsT3apum+tqVaufgycC1YsA19VIuichEgm+dCqTEEkHd9e9cuPmGlG2RwSIQC4Q4MYtF2rKo5BcV/OoNcpMBIhAZAS4rkaCkIRIJPjSqUxCJB3cXffKjZtrRNkeESACuUCAG7fQavpSRN4Vkfki8jcReSh0C9VRgetqdeiZoyQCRMBCgOtqpClBQiQSfOlUJiGSDu6ue+XGzTWibI8IEIFcIMCNW2g1Ia9eFxE5SESGisiWIjJKRF4M3VJlV+C6Wtn65eiIABEoggDX1UhTg4RIJPjSqUxCJB3cXffKjZtrRNkeESACuUCAG7fIajpZRG4XkcNF5OnIrVVOA1xXK0eXHAkRIAIhEOC6GgKszYsqQgQpaJGJhVc+EDjvvPPk2muvhbC/bZQPkSmlBwLcuHFaEAEiUJUIcOPmq/butbW1l6xfv/6I1atXb11TU/PVVlttNaOurm6ciLxRX/vnIjJeRH7g21r1FOC6Wj265kiJABEwEOC6Gmk6wPryuc6dO8s777wTqSFWTg6BXXfdVZYsWYIO+5AQSQ531z1x4+YaUbZHBIhALhDgxq2kmuAS85fx48fLcccdJ7vssou89957cs8998iFF16IiseKyLT6FvD6rIhMzoXi4xeS62r8GLMHIkAEMogA19VoSmnatOlH69ataz979mw54IADojXG2rEj8OKLL0rv3r2ladOmH69bt24HEiKxQx5bB9y4xQYtGyYCRCDLCHDjVlQ73UXk9WeffVb69OmzWaHnnntO+vbti/d3r7cU+amInCYiA7Os7wRl47qaINjsiggQgewgwHU1si6uE5Fzzj//fLnqqqsiN8YG4kVg9OjRcvXVV6OT60VkJAmRePGOs3Vu3OJEl20TASKQWQS4cfNWTW1t7V9Gjx499IILLiiquyuvvBKbtWl1dXWwFGkrIv8QkXaZVXaygnFdTRZv9kYEiEBGEOC6GlkR+LVhFlq5/PLL5aKLLorcIBuIB4ErrrhCLr74Yt14P1jKkhCJB+skWuXGLQmU2QcRIAKZQ4AbN2+V1NTUfPnGG29sDTeZYhfcZ7p37/7V6tWrt6kvs1FEmonI+swpOnmBnK2riF7PiwgQASKQFwQuvfRSwT127NiSImP9FRGeH71ROkNEbsRH+GECrqu8soUAXIfxw1D9daaI3MQJnS0dhZXG2cYtbMcsTwSIABFIE4GQhEiaoibe96ZNm3z7tDa0qHC+iHwqIl9a91f1//u2WSEFnK2rRjq/CoGGwyACRKDSESAh4kTDyOJ2B1oaMWKEyjrTrBl+c+CVJgJr164VZJWZNGmSFuNXWk8kRNLUTPS+nW3coovCFogAESACySEQkhCpml+yyrAQaSEin4vILSICixH73rr+PZsoCfK/JlNQNi+Xs3VVEyI4YPAiAkSACGQdAVqIONXQz0TkfrTYpk0bdRBHSt4mTZo47YSN+SOwYcMGRUohve7nn2O7oy5k2VP60VfVbBT9IctdCWcbt9yNnAITASJQ1QiQEPFWfxkxRHqIyJ9EZK8SEwr7BC+yRL+nSZNiZb5Xb2ViEiRZJVScrasmIeJngl7VX2YOnggQgdQRCPO8ostMYHUdDM8ZETkUNdq2batIEdyNGzcO3AgLlofAxo0bC0TIJ598ohv5u4jAX+YZu1USIuXhnIVazjZuWRgMZSACRIAIBEWAhEhRpMJmmYH/7I9E5NSg2JdRzo9Q8SNWNKFikih+5Ir9eVCxna2rYQ4YQYVjOSJABIhAHAiEeV6REAmtgR+LyHki0h8127dvLyeddJIMHjxY9t9//9CNsUJpBObMmSMPP/ywTJkyRZYvX64LzxSRa0TksWK1SYjkd2Y527jlFwJKTgSIQDUiQEKkpNaHishfEMztuOOOEwRYRSDVe+65RxBMTESQXWZafQsviAjyzj2U4XmUJKFyR5AYLEGwCnPACNIeyxABIkAE4kIgzPOKhEjZWhhUT4z00S107NhRBg0apMiRQw45pOyGq73i008/rUiQRx55RN59910TjufqiZBH/DAiIeKHUHY/JyGSXd1QMiJABGJEgISIL7jda2trL1m/fv0Rq1ev3rqmpuarrbbaakZdXd04EXmjvjYCv50uIvv5tpbvAkEIFe32czIJkXwrm9ITASIQHgESIuExi1ADzAfIkcEi0lG3A5caECN9+/aVnj17SpcuXSJ0UdlVFy9eLPPnz5dnn31WESErVqwwBwxG5GERAQnydFAkSIgERSp75UiIZE8nlIgIEIEEECAhEhlkBBT7i4jgl6oXI7dWOQ04W1fDHDAqBz6OhAgQgTwiEOZ5RQsRpxrGDxIgRnDD5bVwbbvttrLvvvuqGwQJ7nbt2jntPA+Nwe0F5MfLL79ceP3ss89s0fFDjyZB5pQzLhIi5aCWjTrONm7ZGA6lIAJEgAgEQ4CESDCcrFJtRQQOy8eJyN4i8n/C/HpSVo/5q+RsXQ1zwMgfTNUr8dtvvy1Dhw6V/fbbT6677jpp3rx5amAgY8Lxxx+v+r/77rtVNgtX17hx42TMmDHywgsvSO/evV01y3YyikCY5xUJkdiUuKeIHCUi+9bfO9o9dejQQfbYYw/p1KnTZnfTpk1jEyzuhtetWydLly7d7F60aJEsW7bMq/sPRWS+iLwsIn8TkVejykhCJCqC6dV3tnFLbwjsmQgQASIQHgESIqEw2yQiuGFT+o96M9LJoVqonsLO1tUwB4zqgTf/IyUhUlqHwOf2228XzP80yaL8z7RkRxDmeUVCJDHd7FxPjPQ0XuHe6XnttNNOBZIExEmrVq3U3bJlywav9nuuR7Nq1SpZuXKl6Ffzb/M9EB2aBPnggw9KiYEg6SA+QIBoEuR913KTEHGNaHLtOdu4JScyeyICRIAIREeAhEgoDJuJyEYRWR+qVnUWdrauhjlgVCfUHHVUBOK0EClHttmzZ8uBBx4op512WurWM+XIX811wjyvSIikOlPgVtNVRDp53FuUI1kQ4gRlQGwEITrKkUFEvhORpSKC+B9L6v/G/28bcc/KbDpYNRIiwXDKYilnG7csDo4yEQEiQASKIUBChHMjJgScrathDhgxjYXNWgisWbNGRo4cKbfcckvhE/PwDreTE044QX3+yiuvFMrdddddBdeUci1EdNu6Y9MVRX+GfvCLKVxVcNnEgiZAnnjiCfX5X//6V7n55pvV32gDfvXanWfvvfdW9b3a0eUxVn1ddtllcskllxT+t11m9P9PPvmk3H///QVsdD1NhpiQ6zHquvozEibZ+2qGeV6REMme/uolQoBWTZTsJCItRaSVx2urxo0bf2/Tpk0tN23aVON6NI0aNVrdqFGjVRs3bvxaRFbW36s8/v7IID5AfqR6kRBJFf5InTvbuEWSgpWJABEgAgkjQEIkYcCrpztn62qYA0b1wJvuSO2DuZZGEx42aWFKq8uUQ4gUa1cTBkH6tckQU7bDDz+8ASHy6qubu9ObJEQxHLzKFCM1bOID/8M6xH7/mWeeKRA85mc2AZPuzGDvYZ5XJEQqar6AB9DEiRd5Yn7mRWqA8NDv61e46ObuIiGSO5UVBHa2ccsvBJScCBCBakSAhEg1aj2RMTtbV8McMBIZGTvZDAFNROjDuf5fEwwIUmq/Z1phBAmqqomMf//73zJt2jTp2rWr2KTKAw88oCxTzH41aWFbYASRDYSIJjJ0X/o9ZK6AFYlZxiRbbALE/l+TJgBTW9tossjLZYbBWfPxxQvzvCIhkg+dUspwCJAQCYdXlko727hlaVCUhQgQASLghwAJET+E+HmZCDhbV8McMMqUldXKRMC2yLAJEdNFxiY00GWYLDMmIWGLq8mNGTNmKELEtJrQ5EIQ2dCu7TJjkjWalMC4EGwRlhy2hYZNDhVzmTGxMV19kO3GixAp5UpTpvpYLQYEwjyvSIjEoAA2mToCJERSV0HZAjjbuJUtASsSASJABFJAgIRICqBXR5fO1tUwB4zqgDb9UdqH/GIWImkRIma/WSVEisU+KUaIaK3bxAjjiKT/fTAlCPO8IiGSLd1RGjcIkBBxg2MarTjbuKUhPPskAkSACJSLAAmRcpFjPR8EnK2rYQ4Y1Er8CGhLje9///vKmgLuMLZbipfLjD7I23E69ttvv0CZVLxcZuzR2pYW+NwmRGw5SrnzlHKHieoyU4oQCRJfJQge8c8G9mAjEOZ5RUKE86cSESAhkl+tOtu45RcCSk4EiEA1IkBCpBq1nsiYna2rYQ4YiYysyjspFZTUdkvxgiqOoKql3GFsQiQrQVWDECI6qOvTTz8t9957b4OsPhpbWohk6wsZ5nlFQiRbuqM0bhAgIeIGxzRacbZxS0N49kkEiAARKBcBEiLlIsd6Pgg4W1fDHDColWQQMN02YPExceJEOeuss1TnsNLQsTzs9LdxpN01Y3gEsRCBjGHS7h5zzDFy2GGHqbF5kQ/F4qhoTRSLIVKKELHTGmvc7Kw2ZmDYZDTPXvwQCPO8IiHihyY/zyMCJETyqLX/yOxs45ZfCCg5ESAC1YgACZFq1HoiY3a2roY5YCQyMnbii4AXMeFbKUMFgrisZEhcipIhBMI8r0iIZEhxFMUZAiREnEGZeEPONm6JS84OiQARIAIRECAhEgE8Vi2FgLN1NcwBgyrJBgJhCRGvDCr2SEyLirhHSUIkboQrt/0wzysSIhU1D8ADtBKRltar+Z7+e6WI4F5V5FV/timPCJEQyaPW/iOzs41bfiGoHMn79+8vs2bNqpwBVdhI+vXrJzNnzqywUeV3OCRE8qu7jEvubF0Nc8DIOCZVIx4JkapRNQdqIRDmeUVCJLPTp5OI6HuHUgRH48aNv7dp06aWmzZtqnE9mkaNGq1u1KjRqo0bN35dT5wUI1E+EJGl9fe7ruUI2x4JkbCIZae8s41bdoZUvZIEPeBVL0Lpjpz6SRd/u/eg+uDGLVt6y4E0ztbVMAeMHOBCEYkAEahgBMI8r7iupjoRuotIV4P46CwiHev/36IcyVq1aiW4W7Zs2eDVfA9/r1y5Ut2rVq3a7G/zvXJkEJHvDHJEkyR4fVtE3iizzVDVSIiEgitThZ1t3DI1qioVJugBr0rhSX3Y1E/qKmggQFB9cOOWLb3lQBpn66o+YMC6DDcvIkAEiEBWEYCFMu5LL71Uxo4dW1JMrquJaXFnEdlXRHrW3/h762K977TTTtKpUyd1d+jQQZEbfkQHSBDXlyZH/IiTZcuWydKlS9X9wQcwFil6fSUi80XkZeP1fddykxBxjWhy7TnbuCUnMnsqhkDQAx4RTAcB6icd3KN+X7hxy5beciCNs3UVbpDY8OHmRQSIABHIOgLbbLON9OjRw9c9mOtqbJrcU0SONEiQHe2eQHTsscceBeJDEyB4bdq0aWyCxd3wunXrCuSIJknwumjRomJr6If1BAlIkkdF5NWoMpIQiYpgevWdbdzSGwJ71gjwwJ3tuUD9ZEs/QfXBjVu29JYDaZytq7QQyYG2KSIRIAIKAVqIpDYR9heRQSIyWETgDlO4tt12W9l3332lZ8+ehdd27dqlJmhaHS9fvlzmz5+v7pdfflndn332mS0O3Goerr/nliMrCZFyUMtGHWcbt2wMp7qlCHrAq26U0hs99ZMe9l49B9UHCZFs6S0H0jhbV8P45OcAF4pIBIhABSMQ5nnFdTXyRDjEIEEQ/0Ndbdu2lcGDB0vfvn0VCdKlS5fIHVVqA4sXL1YEybPPPisPP/ywrFixwhwqArSCHHlERJ4OigEJkaBIZa+cs41b9oZWfRIFPeBVHzLZGDH1kw09aCmC6oMbt2zpLQfSOFtXwxwwcoALRSQCRKCCEQjzvOK6WvZEgCXIeSLSR7fQsWNHRYIMGjRIDjkEPAmvchB4+umnFTHyyCOPyLvvNkhY85yIXFNPjpRsmoRIOchno46zjVs2hlPdUgQ94FU3SumNnvpJD3uvnoPqgxu3bOktB9I4W1fDHDBygAtFJAJEoIIRCPO84roaeiL8uJ4I6Y+a7du3l5NOOkkRIfvvD48ZXi4RmDNnjiJHpkyZInC3qb9m1hMjjxXri4SISy0k25azjVuyYrO3KAc8opcOAkEP4OlIV329BtUHN27VNzcijtjZuhrmgBFRZlYnAkSACERCIMzziutqYKgPFpELRORQ1Nh+++3l3HPPlfPOO08aN24cuBEWLA+BjRs3yjXXXCPXXnutfPLJJ7qRv4vIlSLyjN0qCZHycM5CLWcbtywMptplCHrAq3ac0ho/9ZMW8t79BtUHN27Z0lsOpHG2roY5YOQAF4pIBIhABSMQ5nnFdTXQRDhGRO5DyTZt2hSIkCZNmgSqzELuENiwYUOBGPn88891w9DPA2YvJETcYZ50S842bkkLzv42RyDoAY/YpYMA9ZMO7sV6DaoPbtyypbccSONsXQ1zwMgBLhSRCBCBCkYgzPOK66rvRPiliPwJpUaMGKEO482aNfOtxALxIrB27VplnTNp0iTdEfQ0Rf9DQiRe/ONs3dnGLU4h2XYwBIIe8IK1xlKuEaB+XCMarb2g+uDGLRrOVVjb2boa5oBRhThzyESACGQIgTDPK66rJRV3hojciBIXXHCBjB8/PkNapihA4MILL5Qrr4TXjLrOFJGb8AcJkfzOD2cbt/xCkB3J+/fvr/K4l3t16NBBli1bVm516devn8yciZhBvOJAIOgBPI6+2ebmCATVBzdunD0hEXC2roY5YISUkcWJABEgAk4RCPO84rpaFPq+IqIOApdffrlcdNFFTnXExtwhcMUVV8jFF1+sG+wnIs+SEHGHb9ItOdu4JS14JfYX9IAW19jT7j+ucWWlXeKbFU38R46g+uDGLVt6y4E0ztbVMAeMHOBCEYkAEahgBMI8r7iuFp0I14nIOeeff75cddVVFTxbKmNoo0ePlquvvhqDuV5ERpIQya9enW3c8gtBdiQPekCLS+K0+49rXFlpl/hmRRMkRLKliYqTxtm6GuaAUXEockBEgAjkCoEwzysSIt6qbdq06Ufr1q1rP3v2bDnggANypf9qFPbFF1+U3r17S9OmTT9et27dDiRE8jsLnG3c8gtBdiRP+8Ccdv/Z0UQ8khDfeHAtt9Wg+uDGrVyEq7aes3U1zAGjatHmwIkAEcgEAmGeV1xXPVV2kIg817lzZ3nnnXcyoVMK4Y/ArrvuKkuWLEHBPiRE/PHKaglnG7esDjBPcgU9oMU1prT7j2tcWWmX+GZFE/+RI6g+uHHLlt5yII2zdTXMASMHuFBEIkAEKhiBMM8rrqueEwFB/Prtv//+AssDXvlAAJY8c+bMgbCzSIjkQ2deUjrbuOUXguxIHvSAFpfEafcf17iy0i7xzYomSIhkSxMVJ42zdTXMAaPiUOSAiAARyBUCYZ5XJEQ8VXuHiJzcqlUr+frrr3Ol+2oWtkWLFrJmzRpAcAcJkfzOBGcbt/xCkB3JEzOMBQAAIABJREFU0z4wp91/djQRjyTENx5cy201qD64cSsX4aqt52xdDXPAqFq0OXAiQAQygUCY5xXXVU+VXSoiY/HJpZdeKmPHqj95ZRgBPefrRfwtCZEMK8tHNGcbt/xCkB3Jgx7Q4pI47f7jGldW2iW+WdHEf+QIqg9u3LKltxxI42xdDXPAyAEuFJEIEIEKRiDM84rramlChKRI9r8oFhkCgUmIZF9tRSV0tnHLMQaZET3oAS0ugdPuP65xZaVd4psVTZAQyZYmKk4aZ+tqmANGUij2799fZs2alVR37CckAv369ZOZMxGKIN6L8yBefKO2ntQ8MOUM87wiIVKcEBkyZIhMnz5dFRg0aJCceuqpctRRR0WdEqzvCIFHH31Ubr31VnnkkUdUi4a+SIg4wjiNZpxt3NIQvtL6TPvAnHb/laZPezzEN1saDqoPbtyypbccSONsXQ1zwEgKl6Dfm6TkYT8NEUhKP0n1Q/2Wh0Aa+gnzvOK6WpwQgbvMXnvtJdddd12BfCYxUt73wGUtmwgB6Thy5EhZuHChcnGihYhLtJNvy9nGLXnRK6/HNBYwE8W0+688jaazUa10HF2NL+h858bNFeJV046zdTXMASMpdIN+b5KSh/2ks85wHmR75qWhnzDPK66rpQkRHT9k8uTJMmHCBJ3WVZDideDAgYU727Mw/9I9/vjjom+dChlpkUeNGiXDhw9XAzRcZ2ghkmOVO9u45RiDzIiexgJGQiQ59aet3+RGmo+eguqDG7d86DNDUjpbV8McMJIaf9DvTVLysB8SIpwDmyOQxvc0zPOK62owQgSlPv30U5k6darAQuGpp54qVAQ5ghS9e+yxh7Io2W+//aSmpoZfhzIR+Oabb+SVV14p3LNnzxZNgqDJAQMGKNelYcOGyXbbbVfohYRImYBnrJqzjVvGxpVLcaL65Hbo0EGWLVtW9tjT8DktW9gcVkxjg5JDmBITOag+uHFLTCWV0pGzdTXMASMp8IJ+b5KSh/2QEOEcICFSIXMAwX/6ldqLL1q0SBEjuOfMmbPZsEGO9OrVS3r06CG77babdOvWTdq3b18h8LgbxscffyxvvvmmvPXWWwJMFyxYoG77AuEEEgQ3sPW6jLPbLGaZcaejpFtytnFLWnD2l40FMKoe3n77bTnrrLNk4sSJ0rVr16jNZbo+DxLZUk9QfZAQyZbeciCNs3WVhEgOtJ0xEYM+16KKnVQ/UeWs1vpp6CfM84rrqufMvENETm7VqpV8/fXXvlMXB/qXXnpJ5s2bp15h3eB1fe9731PECG5NkuC1S5cuvn3kvcDixYsV6aHJD7ziLoYvrGx69+4t++yzj7qDYNSiRQtZs2YNoLqDhEh+Z4yzjVt+IagcydNYAMeNG6cAvOSSSwIBaZcnIRIINhaKAYGg3xdu3GIAv7KbdLauhjlgJAVp0O9NUvKwn4YIJKWfpPqhfstDIA39hHlecV311Csic47FJwjSqeOIBJ0BOOTDamTu3LmKBMCNPXb9YX2zZrbYYgtFkOyyyy6y7bbbKjcQ89X8u3Xr1kHFiL3cF198IZ999plyJcKr+bd+77333lPj/+677zzlad68ufoRFuPHfdBBB0nPnj0FZFSYy0q9yxgiYcDLWFlnG7eMjasqxUljAYxKiFSTotLQTzXhG3asQfXBjVtYZKu+vLN1NcwBIynUg35vkpKH/ZAQ4RzYHIE0vqdhnldcV0sTIuWSIl6tanIA5IhJlMBtJOgF8gQEiSZJttxyS2nSpInoV/Nv+zOzzIYNGwT3t99+W/LVLmOSH8VIDq+xwF3IJD703yCBol4WGYLmSIhEBTXF+s42bimOgV3XIxDnAnj33XfLCSecUMD6hRdeUH8feOCBhfdOO+00lSbsgQce2KwsTNAQoMguf/rpp8vo0aMbuMyYfR1++OGC/9u0aZN7Pcepn9yDk8IAguqDG7cUlJPvLp2tq2EOGElBFvR7k5Q87IeECOcACZEKmQPKQmTIkCEyffp0NaQ40+3CogQEyfLlyz2tLEzLi5UrV2YGYlhxFLNk0VYu7dq1U5YfcBdyfdnpdw19kRBxDXaC7TnbuCUoM7sqgkBcG1WwyjDfu+mmmxQxoVnmn/zkJ2JbiMA0784775QTTzxRYJIGMgP/a1LDz2XGLv+Pf/xDtVMJ8UXi0g+/EOUhEFQfJETKw7eKazlbV0mIVPEsKnPoQZ9rZTZfqJZUP1HlrNb6aegnzPOK66rnzFSECPbbyBqDHxhnzZoVOzES5Duydu3agntKXV2dr4WHlwUI3oO1SDELklLv19bWFixUmjVrFkRk52VsIgTBb0eOHCkLFy5UZyRaiDiHPNEGnW3cEpWanXkiENcCCMuOESNGyLRp0zYjJvxcZuwYIaUIkZ133lk9XODLd/zxx1ecluPST8UBldCAguqDG7eEFFI53ThbV8McMJKCL+j3Jil52E9DBJLST1L9UL/lIZCGfsI8r7iuliZEdPyQyZMny4QJE2TJkiWqAlLtDhw4sHCXNztYKygCjz/+uOhbp+Dt3LmzjBo1SoYPH66aYdrdoGhmu5yzjVu2h1kd0sW5ABZzY/EiRECCDB06VF599VUF/J577lkgU4IQIrAugYtNpV1x6qfSsEpiPEH1wY1bEtqoqD6crathDhhJIRj0e5OUPOyHhAjnwOYIpPE9DfO84roajBBBKcTPmDp1qkq1+9RTTxUqghxBWlikg4VFCTKk1NTU8OtQJgLffPONytSjb/wYrEkQNDlgwACVfnfYsGEqAK2+SIiUCXjGqjnbuGVsXFUpTlILoElqeBEcIEMmTZqkSA1aiPz/qZiUfqpy8pcx6KD64MatDHCru4qzdTXMASMo5P379y+YYQetY5br0KGDLFu2rJyqqg7MjGfOnFl2fVYsjUDQ5xrnQWXPpKDzwCUKYZ5XXFc9kceDsV+pZ+SiRYsUMYIbGWXsC+RIr169pEePHoUUuwgsyqshAggoq1PxAtMFCxao275AOIEEwQ1svS7jWTqLaXfzO9OcbdzyC0HlSB7XAgiWFJe22jBJEFiOPP/888rXEbE+bALEdrfxK2/HEHnooYfUQ50xRCpnnmZlJEG/L9y4ZUVjuZHD2boa5oARFJ2g8z5oe2HLpd1/WHnzVj4ovkHLxTX+tPuPa1xZaTcNfMM8r7iues6UO0TkZAQNRcBTvwsH+pdeeknmzZunXmHZ4HUhsGi3bt3Ujf20fu3SpYtfF7n/fPHixSpwrCY/8Iq7GL6wssFZZ5999lF3EIxatGihUxvfQUIkv1PG2cYtvxBUjuRxLYC2C4zOJgMC5PPPP1fxPp544gnR719zzTUyZswYBexhhx2mXidOnKhIDbu8V5YZEC66PrPMVM78zNpIgn5fuHHLmuYyL4+zdTXMASMoKkHnfdD2wpZLu/+w8uatfFB8g5aLa/xp9x/XuLLSbhr4hnlecV31nCkqqCo+QZBOHUck6JzCIR9WI3Pnzm2QXhfJDrwupNIFQYIUtGbWFp2pxXyvdevWQcWIvdwXX3zRICuOmQ1Hp+fVqYaLpejVyRowftyIXdizZ08BGRXmslLvMstMGPAyVtbZxi1j46pKcdJYAKsS6DIHTf2UCVxM1YLqgxu3mBRQuc06W1fDHDCCwhl03gdtL2y5tPsPK2/eygfFN2i5uMafdv9xjSsr7aaBb5jnFdfV0oRIuaSIV6uaHNAZImExgb/hNhL0AnkCgkSTJHZGmCZNmvhmj0GZDRs2qNsrC435vl1GEx0gP4qRHF5jgbsQfozVxIf+GyRQ1MsiQ9AcCZGooKZY39nGLcUxVEzX9OmtGFV6DiSNDUplIxptdEH1wY1bNJyrsLazdTXMASMozkHnfdD2wpZLu/+w8uatfFB8g5aLa/xp9x/XuLLSbhr4hnlecV0tTogMGTJEpk+frgoMGjRITj31VBXDwvUFixKQI8uXL29gcWGSD/rvlStXuu6+7PZgxWFar3hZt7Rr106RIHAXcn3Z6XcNfZEQcQ12gu0527glKHPFdpXGAmaCmXb/FavY+oER32xpOKg+uHHLlt5yII2zdTXMASMoLkHnfdD2wpZLu/+w8uatfFB8g5aLa/xp9x/XuLLSbhr4hnlecV0tTojAXQZZYxCbb9asWbETI0Hm7Nq1axVpgruurs7XwsPLAgTvwbLEti4J8n9tbW3BQqVZs2ZBRHZexiZCEPx25MiRsnDhQuXiRAsR55An2qCzjVuiUldoZ2ksYCREkptMaes3uZHmo6eg+uDGLR/6zJCUztbVMAeMoOMPOu+Dthe2XNr9h5U3b+WD4hu0XFzjT7v/uMaVlXbTwDfM84rramlCRMcPmTx5skyYMEGWLFmiKiDV7sCBAwt3VuZbpcrx+OOPi751Ct7OnTvLqFGjZPjw4WrYTLtbGdp3tnGrDDjSHUUaCxgJkeR0nrZ+kxtpPnoKqg9u3PKhzwxJ6WxdDXPACDr+oPM+aHthy6Xdf1h581Y+KL5By8U1/rT7j2tcWWk3DXzDPK+4rgYjRFAKbitTp05VqXafeuqpQkWQI0gLi3SwsChBhpSampqsTMHcyfHNN9+oTD36RpZMTYJgMAMGDFCuS8OGDRMEntUXCZHcqdpTYGcbt8qAI91RpLGAkRBJTudp6ze5keajp6D64MYtH/rMkJTO1tUwB4yg4w8674O2F7Zc2v2HlTdv5YPiG7RcXONPu/+4xpWVdtPAN8zziutqcELELLlo0SJFjOBGRhn7AjnSq1cv6dGjRyHFLgKL8mqIAALK6lS8wHTBggXqti8QTiBBcANbr4uESGXMLmcbt8qAI91RpLGAkRBJTudp6ze5keajp6D64MYtH/rMkJTO1tUwB4yg4w8674O2F7Zc2v2HlTdv5YPiG7RcXONPu/+4xpWVdtPAN8zziutqeYSIWQsH+pdeeknmzZunXmHZ4HUhsGi3bt3UjUCj+rVLly5Zma6xybF48WIVOFaTH3jFjYCyXhesbHr37i377LOPuoNgREIkNvUl2rCzjVuiUldoZ2ksYCREkptMaes3uZHmo6eg+uDGLR/6zJCUztbVMAeMoOMPOu+Dthe2XNr9h5U3b+WD4hu0XFzjT7v/uMaVlXbTwDfM84rranRCxG4Bh3xYjcydO1eRADq97po1azw7QypdECRIQeuVqcV8r3Xr1lmZ2vLFF180yIqDQK86G45+1amGi6Xobd68eYN0vAcddJD07NlTkMEm7EVCJCxi2SzvbOOWzeHlS6o0FjASIsnNkbT1m9xI89FTUH1w45YPfWZISmfrapgDRtDxB533QdsLWy7t/sPKm7fyQfENWi6u8afdf1zjykq7aeAb5nnFddU9IVJs7mly4O23325AlMBtJOgF8gQEiSZJ7MwwTZo08c0egzIbNmxQt1cWGvN9u4yZCrgYyeE1FrgLde3aVRE/uPXfIIFcXSREXCGZbjvONm7pDqMyek9jASMhktzcSVu/yY00Hz0F1Qc3bvnQZ4akdLauhjlgBB1///79C6kcg9Yxy3Xo0EGWLVtWTlVVB6kKZ86cWXZ9ViyNQNDnGudBZc+koPPAJQphnldcV5MjRIrpGBYlsCJZvnx5A4sLk3zQf69cudLlVInUFqw4TOsVL+uWdu3aKQIE7kJxXyRE4kY4mfadbdySEbeye0ljASMhktycSlu/yY00Hz0F1Qc3bvnQZ4akdLauhjlgJDX+oN+bpOQp1s/dd98tzz//vFx33XUC8+hquZLST1L9VIveXI8zDf2EeV5xXU2fEAkz59auXatIE9x1dXW+Fh5eFiB4D5YltnVJkP9ra2sLFirNmjULI3rsZUmIxA5xIh0427glIm2Fd5LGAkZCJLlJlbZ+kxtpPnoKqg9u3PKhzwxJ6WxdDXPASGr8Qb83ScmDfmAKftZZZ8nEiROVSTQuEiLxaiCL8yDeEeer9TT0E+Z5xXU1X4RIvmZ/stKSEEkW77h6c7Zxi0vAamo3jQWMhEhyMyxt/SY30nz0FFQf3LjlQ58ZktLZuhrmgJHU+IN+b5KSh4RIQ6ST0k9S/SQ5jyqprzT0E+Z5xXWVhEilfN9IiFSGJp1t3CoDjnRHQZ/edPGPu/c0NihxjynP7QfVBzduedZyKrI7W1fDHDCSGmnQ70058sCq44QTTihUfeGFF1QKRFzjxo1Tr5dccol6nT17ttx5553yu9/9Tv7v//2/cssttzSohzgncJmBD/nVV1+tPjPbK0e+PNSJUz/m+JPqJw+YZ1HGNPQT5nnFdZWESBa/N+XIREKkHNSyV8fZxi17Q6s+idJYAKsP5fJHTP2Uj10cNYPqgxu3ONCv6DadrathDhhJIRr0exNWHqSGBMFx4oknqpgfIEfwP17btGlTlBBBjJD333/f02UG5IomQUCggFTR7YWVLy/l49KPPf6k+skL7lmTMw39hHlecV0lIZK170y58pAQKRe5bNVztnHL1rCqU5o0FsDqRLq8UVM/5eEWV62g+uDGLS4NVGy7ztbVMAeMpNAM+r2JKo8dF6SYhUgpQsQMqor2Lr30UrnpppsUwVKpV1L6SaqfStVT3ONKQz9hnldcV0mIxP0dSKp9EiJJIR1vP842bvGKydaDIJDGAhhELpb5DwLUT7ZmQlB9cOOWLb3lQBpn62qYA0ZSuAT93pQjD0iLoUOHyquvvqqq77nnnjJt2jQVKJWESDBE49SPKUFS/QQbNUvZCKShnzDPK66rJEQq5VtLQqQyNOls41YZcOR7FGksgPlGLFnpqZ9k8fbrLag+uHHzQ5KfWwg4W1fDHDCS0kLQ701YeTQZMmnSJBU3hBYiYRFMlniPax6UN2rWIiESaQ5sEpG1IvKhiLwiIn8TkT9HarG8ypeKyFhYso0dO7a8FlgrcQRIiCQOeSwdOtu4xSIdGw2FADcooeBKvDD1kzjkJTsMqg8SItnSWw6kcbauVhshYqbORcyPESNGFCxEzDS6mAMjR45UUwEuM998840cf/zxKuCqDsJqp92ly4zbb07Q52c5vdrxY2yyDG3CYuijjz5S+kfMGV4NEYhTP8WwDvO8yuC6uoWIdBARRHEeKiI7i8hZIjIzwblFQiRBsF11RULEFZLptuNs45buMNg7EEhjASTywRGgfoJjlUTJoPrI4MYtCXjYR/kIOFtXwxwwyhc3XM2g35twrf6nNA65Y8aMUX8fdthh6nXixInKZQZBV0GCIJsMXGmGDx8ur7zySuFAbGaoQSBVnWVGH5hJiJSjkeJ14pwHJESi6ypO/VQoIWIPC6TIX0Tk4ARJERIi0ad+4i2QEEkc8lg6dLZxi0U6NhoKgTQWwFACVnlh6idbEyCoPkiIZEtvOZDG2bpabYRIDnSbeRGDPteiDiSpfqLKWa3109BPmOdVBtbV7rW1tZesX7/+iNWrV29dU1Pz1VZbbTWjrq4O+b3fqJ83IEUuFpEfJTSPSIgkBLTLbkiIuEQzvbacbdzSGwJ71giksQAS/eAIUD/BsUqiZFB9ZGDjlgQc7MMdAs7W1TAHjKDi9+/fX2bNmhW0+GblOnTooKwvyr369esnM2cmaYVerqT5rBf0ucZ5kE/9BpU66DwI2l6QcmGeVymvq8r6Y/z48XLcccfJLrvsIu+9957cc889cuGFF2Kox4rItPoxI54I/k4ipggJkSATLWNlSIhkTCFliuNs41Zm/6zmEIE0FkCH4ld8U9RPtlQcVB8pb9yyBRqlCYKAs3U1zAEjiGAoE3TeB20vbLm0+w8rb97KB8U3aLm4xp92/3GNKyvtpoFvmOdViutqdxF5/dlnn5U+ffpspq7nnntO+vbti/d3r7cUOUlEjqyPKxK3ekmIxI1wDO2TEIkB1BSadLZxS0F2dmkhkMYCSCUER4D6CY5VEiWD6iPFjVsSMLAP9wg4W1fDHDCCDiPovA/aXthyafcfVt68lQ+Kb9BycY0/7f7jGldW2k0D3zDPq/p19UsR+crjDvr+qrB419bW/mX06NFDL7jggqJVr7zySrnqqqum1dXVwVKks4jMEJEfhO2rjPIkRMoALe0qJETS1oCb/p1t3NyIw1b+H3vvAnVHUeV9b1BhQuQSEoUBiTEjkyi+oAzDMBLuvsI7cvtAiZiAozBGSIgGEwaEkAjDNZEokEQ+jQoBSVBQuS3gXQhI0AxGnPBNRjAKEcyM0WC4BQSVfGu3px7r6XSf03X6UtXdv7NWCDmnu2rXb1fvrvr3ruo8BHzcAPPY27Zz8U9YHs/qDwSRsPxWA2sKu6+6TDCycsna77OW53qc7/pd7a3b8Vn5Zj2urPb7rr+sdoVSrg++LvGqc18dJiLbW392iP1bf+v23daWmJImoqjgMvDbNttsc8t//dd/vVGXyaR9dPnMHnvs8dzGjRu1bn37jAovVbzKCEEklAvIwQ4EEQdYAR9a2MAt4Da2xrS8a4JbA8pTQ1k77wl8SrVZB4wIImH5rQbWFHZfdZlgZOWStd9nLc/1ON/1u9pbt+Oz8s16XFnt911/We0KpVwffF3iVUH31dc7iikqcLxv06ZNPd0Us6/3CT1LzH7A7NmzZdasWdlP4EivBBBEvOIvrPLCBm6FWURBEIAABCogkHXAWNDArYIWUUUgBAq7r7pMMLK2PWu/z1qe63G+63e1t27HZ+Wb9biy2u+7/rLaFUq5Pvi6xCtf99WhQ4c+u2rVqu3JEAmlp9bfDgSR+vtQW1DYwK0ZOGgFBCDQFgJZB4y+Bm5t8UMD21nYfdVlgpGVY9Z+n7U81+N81+9qb92Oz8o363Fltd93/WW1K5RyffB1iVe+7qvsIRJKD22OHQgizfBlYQO3ZuCgFRCAQFsIZB0w+hq4tcUPDWxnYfdVlwlGVo5Z+33W8lyP812/q711Oz4r36zHldV+3/WX1a5QyvXB1yVeebyv8paZLp30wgsvlPPPPz/xiB133FHe+973ysc+9jE5+uij5fWv1xVLxXxuuOEGmTNnjixdulTGjBkjjz/+uIwfP15mzJghEyZMKKaSkkpBECkJbMXFFjZwq9huqoMABCCQi0DWAaPHgVuu9nGyNwKF3VddJhhZW5u132ctz/U43/W72lu347PyzXpcWe33XX9Z7QqlXB98XeKV5/vqeBFZcskll8iJJ54ounxGN1K98cYb5ZxzzlEX6ttllnZ8eUfn/6+rwLfeN1VVQWTx4sXRHia77rrroCY//fTTosLFD37wA/nSl74Usev4MTcaBJHcCCkgJ4HCBm457eB0CEAAApUSyDpg9Dxwq5QJlRVCoLD7qssEI6vlWft91vJcj/Ndv6u9dTs+K9+sx5XVft/1l9WuUMr1wdclXgVwX91j2LBhM1999dUjNm7cuP3QoUOf22qrre7asGHDhSKyquNHFU7OE5H/VZFfgxBEbr755oFMjXi7f/3rX8upp54qf/rTnyLhZMSIEYWgiQsihRRaUSFkiFQEuuRqChu4lWwnxUMAAhAolEDWAWMAA7dC201hpRMo7L7qMsHI2qqs/T5rea7H+a7f1d66HZ+Vb9bjymq/7/rLalco5frg6xKvanBfjbJIRORQEbmvIr8GL4goB80i6Saa9MMKQaQfapxTJIHCBm5FGkVZEIAABMomkHXAWIOBW9moKN+NQGH3VZcJRlYTs/b7rOW5Hue7fld763Z8Vr5Zjyur/b7rL6tdoZTrg69LvArwvvo6ERklIvuLiIohI0VkaoViiHad4AWRV155Rc466yxZsWKFfOMb34iWG+nnj3/8o9x6662yYMECuffee6PvJ06cKJ/61KfkTW9608Bloa88/slPfiKXXnqp3HXXXbLLLrvI6aefLkOGDJH58+d33UPkt7/9rVx11VVy0003RXuMvOc975GPfvSjUcbK0KFDvV16ZIh4Q19oxYUN3Aq1isIgAAEIlEwg64AxwIFbyWQoPieBwu6rLhOMrDYfcsghcv/992c9fLPjRo0aJWvWrOn7/IMPPljuu6+qB659m1nbE7PGNfpBbV2cyfCs/SBTYRkPcolXgd1XN4nI70XkVyLyiIjoviFV7BkSJxu0ILJhwwZZtGiRXHDBBTJz5kw588wz5XWve10khnz+85+Xs88+O9pXRDdBXb9+fSRwqOBxzTXXyE477RS19YEHHohEjLFjx0ZChn6+8pWvyKOPPipvfvObUwURrXvSpEmiosjHP/5x2W233SJh5Ytf/KJ88IMflIsuuki23nrrjD212MMQRIrl6au0wgZuvhpAvRCAAAT6IZB1wBjYwK2fpnJOtQQKu6+6TDCqamLW66Yqe6hnMIGq/FNVPfi3PwI+/OMSrwK7r/5VRxDpD3ZxZwUhiKS9ZUabqZkf06ZNk0984hNRVod+Hn74YTn22GOjTA8VRczbZ376059Gb6R5//vfH23S+vvf/16mTJkiKm7YIsm6desisUOF9rS3zCxfvjwq5/bbb5cDDzwwqlezTXRz1zvvvDPKHFGx3scHQcQH9eLrLGzgVrxplAgBCECgPAJZB4yBDdzKA0LJRREo7L7qMsEoyvhe5WS9bnqVw+/lEKjKP1XVUw6l5pfqwz8u8Yr7amIfDEIQib9lxmRivO9974syMUy2h2mBvq3na1/7mnzrW9+SPffcc6BhKljo8bqERvcIef755+WEE06Q6dOny8knnzwIwHXXXSdXXHFFqiCyatUq+dCHPiTvfve7ozcBveMd7yj0tb95IgKCSB564Zxb2MAtnCZhCQQgAIHeBLIOGBm49WbJEYMIFHZfdZlgVOWDrNdNVfZQz2ACVfmnqnrwb38EfPjHJV5xXw1XEEnaMNUsdfnABz4gl19++cCeHZr18ZnPfEZ+/OMfy7nnnivbbrvtoIbp8sxbbrkl2vfjmWeekXHjxsmyZctk//11q5a/fB566CGZPHlyqiCiy3K+/OUvy3nnnSe/+93vZMf078OVAAAgAElEQVQddxS1Zfz48aLLMNlDpL84wVl/IVDYwA2oEIAABOpEIOuAkYFbnbwahK2F3VddJhhVtTzrdVOVPdSDIEIf2JyAj+vUJV5xX62XIKKv2dUMDt1QVQURs3/Iyy+/HC2h0SUw3T4qguinX0HElP2b3/xGvve970UbsqrY8stf/jISV77+9a/L29/+di+hgAwRL9gLr7SwgVvhllEgBCAAgRIJZB0wMnAr0QnNLLqw+6rLBKMqlFmvm6rsoR4EEfoAgkhD+kAQS2bSXqmrG5rqXh+PPPJItDxmn332ibDrkhkVKfStM/YbZeI+0TfDaEbHaaedFpVjf+Kv3TXHzpgxI9qkNemjWSN33HFHVJ7uURIvs6o+gSBSFely6yls4FaumZQOAQhAoFgCWSd2CCLFcm9BaYXdVxFEWtBbCm5i1riWt9qq6slrZ1vP9+Efl3jFfTWxZwYtiKjF99xzT/RWl4985CMyb968aGNV3SPE/FvfMtPxrWzcuDHKKNEsDs0g2WGHHaJNVVVY0TfL7LzzzhEE3VvkjDPOkJUrV6YumVHhY+7cuVGWir5u13z07TRqjy6lie9LUtW1jyBSFely6yls4FaumZQOAQhAoFgCWQeMDNyK5d6C0gq7r7pMMKrimvW6qcoe6hlMoCr/VFUP/u2PgA//uMQr7qv1FETMEhnNBtHNV4855piB1+7qBqr6St2jjz5aXnzxRbnxxhujpS36JhgjlJg3z6iQonuG6CfLa3f1DTQTJ06UV199NXpzjW6q+vTTT8tXv/pV+cMf/iDXX389b5npL1RwVodAYQM3iEIAAhCoE4GsA0YGbnXyahC2FnZfdZlgVNXyrNdNVfZQD4IIfWBzAj6uU5d4xX21noKIWq1ZGR/+8Idl9OjRA5ker7zySvRKXBU3dIPUN7zhDXLYYYdFy1kOOugg2XLLLQcarOLGxRdfLLo0RzdhVaFj3333FX3db9prd/VkFUC+8IUvRMtkdEnNmDFjoo1VP/3pT8tuu+3mLQyQIeINfaEVFzZwK9QqCoMABCBQMoGsA0YGbiU7onnFF3ZfdZlgVIUx63VTlT3UgyBCH0AQaUgf8L5kpiEcK20GgkiluEurrLCBW2kWUjAEIACBEghkndghiJQAv9lFFnZfRRBpdkcpo3VZ41reuquqJ6+dbT3fh39c4hX31cSeiSBSwwsWQaSGTkswubCBWzNw0AoIQKAtBLIOGBm4taVHFNbOwu6rLhOMwqzvUVDW66Yqe6hnMIGq/FNVPfi3PwI+/OMSr7ivIoj017PDOwtBJDyf9GNRYQO3firnHAhAAAK+CGQZMOpa1WnTpq1ZvXr123zZSb21I1DYfdVlglEVpUMOOUTuv//+qqqjHkcCBx98sNx3332OZ7kfTj9wZ1blGVX1A7tNLvEKQQRBpMrrocy6EETKpFtd2YUN3KozmZogAAEI5CfQSxBRMeTII4/UivQ/d+SvkRJaQqCw+6rLBKMlbGkmBCAQKAGXeIUggiASaDd2NgtBxBlZkCcUNnALsnUYBQEIQCCFQDdBBDGEbpODQGH3VZcJRg57ORUCEIBAbgIu8QpBBEEkd4cLpAAEkUAckdOMwgZuOe3gdAhAAAKVEkgTRBBDKnVDEysr7L7qMsFoIkjaBAEI1IeAS7xCEEEQqU/P7m4pgkgzPFnYwK0ZOGgFBCDQFgJJgghiSFu8X2o7C7uvukwwSm0RhUMAAhDoQcAlXiGIIIg05YJCEGmGJwsbuDUDB62AAATaQiAuiCCGtMXzpbezsPuqywSj9FZRAQQgAIEuBFziFYJINYLI448/LuPHj5cZM2bIhAkTKu2/N9xwg8yZM0eWLl0qY8aMqbTuKitDEKmSdnl1FTZwK89ESoYABCBQPAFbEEEMKZ5vi0ss7L7qMsFoMW+aDgEIBEDAJV4hiIQviLz22mvygx/8QH72s5/Jxz/+cecehiDijIwTPBIobODmsQ1UDQEIQMCZgBFEEEOc0XFCdwKF3VddJhg4BQIQgIBPAi7xCkEkfEHkmWeeibJK9t9/f5k5c6Zz10IQcUbGCR4JFDZw89gGqoYABCDgTEAHZLfffjuv1nUmxwk9CBR2X3WZYOAVCEAAAj4JuMQrBBEEEZ99tci6WTJTJE1/ZRU2cPPXBGqGAAQg4E6gMyDTE48UkTvcS+AMCCQSKOy+ak8wYA0BCEAgdAKzZ88W/TNr1qyupiKIFC+I/Pa3v5UvfvGLcv3118sLL7wgxx9/vHzoQx+K9g+x9xB55ZVXoodBX//616MlMb/73e/kPe95j5xwwgnyiU98QnbccUcxe4+sXLlywNBly5ZF2SJZzteTTIbIggUL5M4774zs0s9xxx0n06ZNk912222g7Kxlbtq0SX7yk5/I3Llz5e6775Y//OEPkU2f+cxn5NBDD5Utt9xyoMynn35a5s2bJ7fccov88pe/lMMOO0zOPvvszY7Le00hiOQlGMD5u++++5OrV68eFYApmAABCECgUgLDhg17dsOGDRMRQyrF3obKChdE2gCNNkIAAs0ggCDStx9ni8isLPziNaxbt04mTZokjz32WPT3u971Lrn11lvl5ptvlhdffFEWLlwYLX/505/+JFdccYVceuml8slPflIOPvhgefXVVyOBRAWM0047TS688MJI9FABRCf7e+65p3zkIx+Jyhw2bFim87faaquoPBVidt55Zxk7dmxU/29+85tItHnjG98YCSSjRo3KbJOWuWLFCvngBz8o73//++WYY44R/e7b3/52VNbixYuj7/Tz05/+VD72sY/Js88+O4jHTTfdFIkkJ554olgPxfp2mJ6IIJILHydDAAIisklEtgiEhN6I9A8fCEAAAnkIFCqI5DGEcyEAAQhUSYAMkVy0+xZEFi1aFAkZ1157rRx00EGREX/84x/l85//fJQVoYKBChJr166VM844Q8aNGxdlaRhRQAWQs846K8oMUSFj+PDhkrSHiMv5Ws7EiRPl9NNPl8svv1yGDh06IFaoIHHyySdHNvz3f/93ZpsuueQS+d73viff+MY35E1velNU3nPPPSdTp06VkSNHynnnnRd9p2154IEH5MYbb5R3vOMdg3goo29+85uyxx575HKWORlBpBCMFAKBVhMISRAJyZZWdwoaD4GaEyhMEKk5B8yHAARaRiD+Ovu05rNkJpFMX4LISy+9JJ/61KeiAjX7YpttthkoXDNGdCnMv/7rv/Z87a4KKg899FBXQaRbd46fbzJEvvOd78i+++47cKpmpKhIo2+v0awOzTpJ+8TLVOFHRZRzzz1XPvrRj8pOO+20WabHz3/+c/nwhz8cZZHo+a973esGijdLgTQTRjNpivggiBRBkTIg0G4CIYkQIdnS7l5B6yFQbwIIIvX2H9ZDAAJ9EkAQ6RPcn0/rSxDp9jYY89tJJ500SBDR7JFf//rX8uSTT0bCxIMPPij3339/tLSlW4aIaV2W87u9ZUaFiu9+97uyZMkSefvb3x4Vm6VM3SdFxZSvfvWr0TljxoyJ9kk59thjo31QdA+R5cuXR2LImWeeGS0Jsj+6t8pFF10kRxxxRLTPTRHLZhBEcvV5ToYABAJbMoMgQpeEAASKIIAgUgRFyoAABGpHAEEkl8tKF0Ree+21aJNRXVqi2RL62W+//eSQQw6R1atXR5uxdhNEXM7vJYjcdddd0dIX3Vw1q01qr9qgtuumqvpHs1rU7k9/+tNy8cUXyyOPPBItCer20ewQ3UtkyJAhuRymJyOI5EZIARBoPYGQRIiQbGl9xwAABGpMAEGkxs7DdAhAoH8CCCL9s+s3Q+Tll1+OlpHo0pn58+fLtttuO2CEWSJi3jJjNiX953/+52jfDn2jjMmSyLJkxuV8s2Tmtttuk7/7u78bsMksmdG3wHzlK1+JhBjdKDWLTUl0n3/+ebnsssuifUG+9a1vRUuGdMmM7iui+5SU/UEQKZsw5UOg+QRCEiFCsqX5nqeFEGguAQSR5vqWlkEAAl0IIIjk6h59ZYhojbq3xsyZM6PNU/X1s/rRV9Sq4KCv0jWbqpqNTnXD0QMPPHDA2F/96lfRW2c2bNgQZW289a1vjf5fl9rss88+A8tLXM43x6rQostcXv/610f1aQaHbrZ66qmnRkKO1qf/7mWTvq1GM0DM63S33377AfuvueaaSAzSt8hoxsmUKVMi+/V73WfEfLQOzQ5RgeiUU07J5SxzMoJIIRgpBAKtJhCSCBGSLa3uFDQeAjUngCBScwdiPgQg0B8BBJH+uHXO6lsQ2bhxY/RmlTvuuCPaYDXttburVq2K9txQkeDjH/+47LLLLvLjH/84EkzWr18vb37zm2Xp0qXR3hwm80T3GNEy3/3ud0ev8M16vskQectb3iL/8A//IEcffbT853/+ZyRS6F4lRqxwsUn3HVGRRvcA0TfVbLfddvKjH/1IvvSlL0VZJro/yNZbbz3w2l1dXjN58mRRGzS75Wtf+9qgunN5q3MygkgRFCkDAu0mEJIIEZIt7e4VtB4C9SaAIFJv/2E9BCDQJwEEkT7B/fm0vgURPVlFEc0IWbhwYfQqWxUNNDtk7ty5kYigr93VrJF///d/j5aY3HvvvfKGN7xBDj/88OjVuPqbigqasXHYYYdFBukGpSq06KarKjpoeVnPN3uILFiwIBJq9HxdzqNlaDaKLtfRj4tNeuz3v//9KBtE7f/d734XvWZYl8joW2fsPUHWrFkjV111VVS3Lh3STVf1jTuaGWJe2ZvLWwgiReCjDAhAgE1V6QMQgEADCSCINNCpNAkCEOhNAEGkN6MuR+QSRHLVzMl9EyBDpG90nAgBCHQIhJSVEZItdBAIQKC+BBBE6us7LIcABHIQQBDJAS9nhkiumjm5bwIIIn2j40QIQABBhD4AAQg0lACCSEMdS7MgAIHuBBBEcvUQMkRy4fNzMoKIH+7UCoEmEQgpKyMkW5rkY9oCgbYRQBBpm8dpLwQgEBFAEMnVERBEcuHzczKCiB/u1AqBJhEISYQIyZYm+Zi2QKBtBBBE2uZx2gsBCCCI5O8DCCL5GVZeAoJI5cipEAKNIxCSCBGSLY1zNA2CQIsIIIi0yNk0FQIQ+AsBMkRy9YZIEPnMZz4TvRmGTz0ITJ8+XT7/+c+rsZ/boh4mYyUEIBAYgZBEiJBsCcxNmAMBCDgQQBBxgMWhEIBAcwggiOTy5QEi8v2/+Zu/kZ///Oe5CuLk6gi8/e1vl1/84hda4YEIItVxpyYINIlASCJESLY0yce0BQJtI4Ag0jaP014IQCAigCCSryNsvfXWa1955ZVdHnroIXnve9+brzDOLp3AD37wA9l///1l6623/u9XXnllVwSR0pFTAQQaSSAkESIkWxrpbBoFgZYQQBBpiaNpJgQgMJgAgkjuHjFPRD49Y8YMufzyy3MXRgHlEjjrrLNkzpw5WskXRGQagki5vCkdAk0lEJIIEZItTfU37YJAGwggiLTBy7QRAhDYjACCSO5OcZCI3K+l/Nu//Zuce+65uQukgHIIXHTRRXLeeeeZwg8WkQcQRMphTakQaDqBkESIkGxput9pHwSaTABBpMnepW0QgEAqAQSRQjrHFBG5Sks6++yz5ZJLLimkUAopjsA555wjl156qSnwDBG5Wv+BIFIcY0qCQJsIhCRChGRLm/oAbYVA0wggiDTNo7QHAhDIRCCLIHLHHXfItGnT1qxevfptmQpt50EfFZGva9MnT54cvXXmr/7qr9pJIqBW//73vxd9q8z8+fONVR8zfkIQCchRmAKBmhEISYQIyZaauRFzIQABiwCCCN0BAhBoJYFegoiKIUceeaSy0f/c0UpI2Rt9nIjcrIcPHz48mojrK3nf8IY3ZC+BIwsh8Ic//CESpfT1us8884wp84PGP+YLMkQKwU0hEGgdgZBEiJBsaV1HoMEQaBABBJEGOZOmQAAC2Ql0E0QQQ7JztI48VFfOiMj/1u922mmnSBTRP1tuuWVfBXJSdgKvvfbagBDym9/8xpz4f0VE18t8L14Sgkh2thwJAQj8hUBIIkRIttBHIACB+hJAEKmv77AcAhDIQSBNEEEMyQH1z6f+k4hMF5FD9B+77LKLnHzyyXL00UfLP/7jP+YunAIGE/jhD38ot956q1x77bXyP//zP+bH+0RkrojcmcYLQYSeBAEI9EMgJBEiJFv6Yck5EIBAGAQQRMLwA1ZAAAIVE0gSRBBDCnXCUR1h5EBT6tve9jY56qijInHksMMOK7SyNhV27733RiLIbbfdJk8++aTd9O93hJDbevFAEOlFiN8hAIEkAiGJECHZQm+BAATqSwBBpL6+w3IIQCAHgbggghiSA2b3U1X5UHHkaBEZ2JxWl9SoMHLQQQfJ3//938vf/u3flmZA3Qv+2c9+Jj/60Y/kgQceiISQdevW2U1SReRWEVER5N6sbUUQyUqK4yAAAZtASCJESLbQSyAAgfoSQBCpr++wHAIQyEHAFkQQQ3KAdDt1v44wouLIHvapI0aMkH322Sf6owKJ/vnrv/5rt9IbcLQue1HxY8WKFQN/r1+/Pt6yVZYI8sN+mo0g0g81zoEABEISIUKyhZ4BAQjUlwCCSH19h+UQgEAOAkYQQQzJATHfqXt13uCzj4jon7fEixs1apTsueeeMnr06M3+bL311vlq93j2K6+8Ik888cRmfx599FFZs2ZNkmW/EpEficiKzhuPVuY1H0EkL0HOh0A7CYQkQoRkSzt7A62GQDMIIIg0w4+0AgIQcCSggsjtt9/Oq3UduZV4+MiOMPL31t/bp9W32267DYgkKpxsu+220Z83vvGNg/6Of1e0/S+++KK88MILYv62/9/+ToUOI4I8/fTT3cx4riN8qABiRJCnirYbQaRoopQHgXYQCEmECMmWdnifVkKgmQQQRJrpV1oFAQj0IKCCSOdzZOepO8zCI6DLasaIyOiEP6/rx9wswokeo8JGFqGjHxtE5E8i8oSI6P4fv+j8v/77cRHR5TClfxBESkdMBRBoJIGQRIiQbGmks2kUBNpAYPfdd39y9erVo9rQVtoIAQhAwCYwbNiw5zZs2DABMaS2/UI3aDVCyW4i8kYR2Tbh72233HLL7TZt2vTGTZs2DS26tVtsscXGLbbY4sXXXnvteRF5ofPnxYT/X2sJHyp+eP0giHjFT+UQqC2BkESIkGyprUMxHAIQgAAEIAABCECgNQRUBzDCSZJ4Yv+WJGqo4GG+N3/rmLx2HwSR2rkMgyEQBIGQRIiQbAnCORgBAQhAAAIQgAAEIAABCPQmgCDSmxFHQAACmxMISYQIyRb6CgQgAAEIQAACEIAABCBQEwIIIjVxFGZCIDACIYkQIdkSmJswBwIQgAAEIAABCEAAAhBII4AgQt+A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v0QCEmECMmWflhyDgQgAAEIQAACEIAABCDggQCCiAfoVAmBBhAISYQIyZYGuJYmQAACEIAABCAAAQhAoB0EEETa4WdaCYGiCYQkQoRkS9GcKQ8CEIAABCAAAQhAAAIQKIkAgkhJYCkWAg0nEJIIEZItDXc7zYMABCAAAQhAAAIQgEBzCCCINMeXtAQCVRIISYQIyZYqfUBdEIAABCAAAQhAAAIQgEAOAggiOeBxKgRaTCAkESIkW1rcJWg6BCAAAQhAAAIQgAAE6kUAQaRe/sJaCIRCICQRIiRbQvEPdkAAAhCAAAQgAAEIQAACPQggiNBFIACBfgiEJEKEZEs/LDkHAhCAAAQgAAEIQAACEPBAAEHEA3SqhEADCIQkQoRkSwNcSxMgAAEIQAACEIAABCDQDgIIIu3wM62EQNEEQhIhQrKlaM6UBwEIQAACEIAABCAAAQiURABBpCSwFAuBhhMISYQIyZaGu53mQQACEIAABCAAAQhAoDkEEESa40taAoEqCYQkQoRkS5U+oC4IQAACEIAABCAAAQhAIAcBBJEc8DgVAi0mEJIIEZItLe4SNB0CEIAABCAAAQhAAAL1IoAgUi9/YS0EQiEQkggRki2h+Ac7IAABCEAAAhCAAAQgAIEeBBBE6CIQgEA/BEISIUKypR+WnAMBCEAAAhCAAAQgAAEIeCCAIOIBOlVCoAEEQhIhQrKlAa6lCRCAAAQgAAEIQAACEGgHAQSRdviZVkKgaAIhiRAh2VI0Z8qDAAQgAAEIQAACEIAABEoigCBSEliKhUDDCYQkQoRkS8PdTvMgAAEIQAACEIAABCDQHAIIIs3xJS2BQJUEQhIhQrKlSh9QFwQgAAEIQAACEIAABCCQgwCCSA54nAqBFhMISYQIyZYWdwmaDgEIQAACEIAABCAAgXoRQBCpl7+wFgKhEAhJhAjJllD8gx0QgAAEIAABCEAAAhCAQA8CCCJ0EQhAoB8CIYkQIdnSD0vOgQAEIAABCEAAAhCAAAQ8EEAQ8QCdKiHQAAIhiRAh2dIA19IECEAAAhCAAAQgAAEItIMAgkg7/EwrIVA0gZBEiJBsKZoz5UEAAhCAAAQgAAEIQAACJRFAECkJLMVCoOEEQhIhQrKl4W6neRCAAAQgAAEIQAACEGgOAQSR5viSlkCgSgIhiRAh2VKlD6gLAhCAAAQgAAEIQAACEMhBAEEkBzxOhUCLCYQkQoRkS4u7BE2HAAQgAAEIQAACEIBAvQggiNTLX1gLgVAIhCRChGRLKP7BDghAAAIQgAAEIAABCECgBwEEEboIBCDQD4GQRIiQbOmHJedAAAIQgAAEIAABCEAAAh4IIIh4gE6VEGgAgZBEiJBsaYBraQIEIAABCEAAAhCAAATaQQBBpB1+ppUQKJpASCJESLYUzZnyIAABCEAAAhCAAAQgAIGSCCCIlASWYiHQcAIhiRAh2dJwt9M8CEAAAhCAAAQgAAEINIcAgkhzfElLIFAlgZBEiJBsqdIH1AUBCEAAAhCAAAQgAAEI5CCAIJIDHqdCoMUEQhIhQrKlxV2CpkMAAhCAAAQgAAEIQKBeBBBE6uUvrIVAKARCEiFCsiUU/2AHBCAAAQhAAAIQgAAEINCDAIIIXQQCEOiHQEgiREi29MOScyAAAQhAAAIQgAAEIAABDwQQRDxAp0oINIBASCJESLY0wLU0AQIQgAAEIAABCEAAAu0ggCDSDj/TSggUTSAkESIkW4rmTHkQgAAEIAABCEAAAhCAQEkEEERKAkuxEGg4gZBEiJBsabjbaR4EIAABCEAAAhCAAASaQwBBpDm+pCUQqJJASCJESLZU6QPqggAEIAABCEAAAhCAAARyEEAQyQGPUyHQYgIhiRAh2dLiLkHTIQABCEAAAhCAAAQgUC8CCCL18hfWQiAUAiGJECHZEop/sAMCEIAABCAAAQhAAAIQ6EEAQYQuAgEI9EMgJBEiJFv6Yck5EIAABCAAAQhAAAIQgIAHAggiHqBTJQQaQCAkESIkWxrgWpoAAQhAAAIQgAAEIACBdhBAEGmHn2klBIomEJIIEZItRXOmPAhAAAIQgAAEIAABCECgJAIIIiWBpVgINJxASCJESLY03O00DwIQgAAEIAABCEAAAs0hgCDSHF/SEghUSSAkESIkW6r0AXVBAAIQgAAEIAABCEAAAjkIIIjkgMepEGgxgZBEiJBsaXGXoOkQgAAEIAABCEAAAhCoFwEEkXr5C2shEAqBkESIkGwJxT/YAQEIQAACEIAABCAAAQj0IIAgQheB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r0ITBKRa2IHhSRCJNlyuogs6NUwfocABCAAAQhAAAIQgAAE2ksAQaS9vqflEMhC4EoRea+I7FMjQeTdIjJfRB4TkVOyNJJjIAABCEAAAhCAAAQgAIH2EUAQaZ/PaTEEshJQUeEtInJM54Q9hg0bNvPVV189YuPGjdsPHTr0ua222uquDRs2XCgiq7IWWtBxWWxZLCIa4yYWVCfFQAACEIAABCAAAQhAAAINIoAg0iBn0hQIFEjgVBH5FxH5h06Z40VkySWXXCInnniivPWtb5Vf/vKXcuONN8o555yjh3xYRJYWWH+3olxsuVtE7hKReRXZRjUQgAAEIAABCEAAAhCAQE0IIIjUxFGYCYGKCTwhIieLyDIR2UNE/vOBBx6QAw88cDMzvv/978tBBx2k37+rgkwRV1t0+YwKIjtXzI/qIAABCEAAAhCAAAQgAIHACSCIBO4gzIOABwKHicgFIrK/1j1s2LAlZ5111vizzz471ZRLL71ULr/88qUbNmzQTJHSPn3a8n0R+ZyI3FuaYRQMAQhAAAIQgAAEIAABCNSOAIJI7VyGwRAoncAUERkrIvq3DB069NlVq1Ztr8tk0jBfX5wAACAASURBVD66fGaPPfZ4buPGjTuUaV2ftvy/IrJCRPRvPhCAAAQgAAEIQAACEIAABCICCCJ0BAhAIE5gqoi8XUT0b/1s2rRJ32zb/bPFFlE4KTum9GPL10TkQRH5aq828DsEIAABCEAAAhCAAAQg0B4CZU9e2kOSlkKgOQQ+ICLTROR92qQ+szJKodGnLT8SkTM7okgpdlEoBCAAAQhAAAIQgAAEIFA/Aggi9fMZFkOgbALbiMh6EXmbiKzrc9+OUmzsw5bdRUT3EPnrUgyiUAhAAAIQgAAEIAABCECgtgQQRGrrOgyHQKkErhSRl0XkX2v+lhltx0YRid4NzAcCEIAABCAAAQhAAAIQgIAhgCBCX4AABJIIjBSRn4rIASLyiIiMF5Ell1xyiZx44omiG6zqRqo33nijnHNOpDXo22WWVoQyqy36yt3lInKCiNxakW1UAwEIQAACEIAABCAAAQjUhACCSE0chZkQqJjAeZ2sil+JyJhO3XsMGzZs5quvvnrExo0btx86dOhzW2211V0bNmy4UERWVWxfFlseEpE1IvK/ReQGETlXRF6q2E6qgwAEIAABCEAAAhCAAAQCJYAgEqhjMAsCngio+HFVZ7nMGSIyXUT0fbvH9LBn704miSezN6t2sYi8KiKniIi+CvhiETmqI4pcF4qR2AEBCEAAAhCAAAQgAAEI+COAIOKPPTVDIDQC/9IRQzST4vOWcfNFZB8R+YyILIsZvVPnDS6nich2FTVog4io4KHCzepYnbpM5jIR+a2ITIz9dkhHGNHftI3/X0X2Ug0EIAABCEAAAhCAAAQgECABBJEAnYJJEKiYgGZQqLigb2SZKiIPJ9R/qoh8VkT+R0R+IiKvicg7ReS9IvIVEZkrIk9VZPfOIvIpEflnEdElPf8pIn8QkbEi8rcdQWReF1tU2Lmoc9ysimymGghAAAIQgAAEIAABCEAgMAIIIoE5BHMgUDGBoztiyE0iMiND3YeJyDtEZEsR+YWI3Od5Xw7d9FWFnNd37Lk3Qxv0EN00VpfRvKeTLfKdjOdxGAQgAAEIQAACEIAABCDQEAIIIg1xJM2AQB8E5ojIh0RE9wq5rY/zm3CK7o2iwohmvWgGTFVZLk1gRxsgAAEIQAACEIAABCBQawIIIrV2H8ZDoC8C+3ayQh7viCHP9VVKs076nIj8aydbxN4/pVmtpDUQgAAEIAABCEAAAhCAwAABBBE6AwTaRUDfGqOvydWsEN37g89fCLyrky3ypk62iC4H4gMBCEAAAhCAAAQgAAEINJQAgkhDHUuzIBAjoK/O1Y1Tt+6IIT+DUCqBkzubruoyIl1G8yysIAABCEAAAhCAAAQgAIHmEUAQaZ5PaREE4gRO6oghumeIvl2FT28CQzrZIhM6y2i+3PsUjoAABCAAAQhAAAIQgAAE6kQAQaRO3sJWCLgR+KuOEPL3ndfpft/tdI7uvFZYN119pZMt8mOoQAACEIAABCAAAQhAAALNIIAg0gw/0goIxAm8vyOG3NNZIgOhfASmdLJrFnaEkdfyFcfZEIAABCAAAQhAAAIQgIBvAggivj1A/RAonsC/icipHSHkm8UX39oSd+osozmoI4rc1FoSNBwCEIAABCAAAQhAAAINIIAg0gAn0gQIdAjsJSJXisi6jhiif/MpnsD/6WSL/KIjjKwuvgpKhAAEIAABCEAAAhCAAATKJoAgUjZhyodANQT0NboqhujfV1dTZetr0TfQ6Ca1+vclracBAAhAAAIQgAAEIAABCNSMQFZB5AO777771atXrx5Vs/ZhLgQgUAKBYcOGPbthw4ZhJRRdtyL/tiOK6DKltxAn6+Y+7IWAOwHinzszzoAABCAAAQiESiCLIPIBEbn99ttvlw98QP+XDwQg0FYCd9xxhxx55JGm+VniR1tQESfb4mna2VoCxL/Wup6GQwACEIBAgwn0mtAwyG+w82kaBFwImMmAiqMdUaRX/HApvs7HEifr7D1sh0AGAnfeeWf0UIj4lwEWh0AAAhCAAARqRKDbhIZBfo0ciakQKJOALYbopGCLLaLQgSAiQpwss+NRNgQCIGCLIcS/AByCCRCAAAQgAIECCaRNaBjkFwiZoiBQZwJxMSRSQhBEFANxss4dG9shkIFAXAwh/mWAxiEQgAAEIACBGhFIEkQY5NfIgZgKgTIJJIkhTAgi4sTJMjseZUMgAAJJYgjxLwDHYAIEIAABCECgQAJxQYRBfoFwKQoCdSaQJoYwIUAMqXO/xnYIZCGQJoYQ/7LQ4xgIQAACEIBAfQjYgghiSH38hqUQKJWAiiFHHXWU3HbbbYlvl2rxkhniZKk9j8Ih4J+AiiG6cTTxz78vsAACEIAABCBQNgEjiDDIL5s05UOgJgR6iSEtfkJKnKxJH8ZMCPRLoJcY0uL41y9SzoMABCAAAQgETUAFEQb5QbsI4yBQHYEsYkhLJwTEyeq6ITVBwAuBLGJIS+OfF39QKQQgAAEIQKAKAlvssMMOG5599tkdqqiMOiAAgbAJjBo1Sq6++urEZTK25W1bMkOcDLvfYh0EiiBA/CuCImVAAAIQgAAE6kVAM0Q2bdq0qV5WYy0EIFAKARU6ssSDtgkixMlSuhuFQiAoAsS/oNyBMRCAAAQgAIFKCCCIVIKZSiBQDwJMCFL9hHBcjy6MlRDomwDxr290nAgBCEAAAhCoLQEEkdq6DsMhUDwBJgQIIsX3KkqEQD0IEP/q4SeshAAEIAABCBRJAEGkSJqUBYGaE2BCgCBS8y6M+RDomwDxr290nAgBCEAAAhCoLQEEkdq6DsMhUDwBJgQIIsX3KkqEQD0IEP/q4SeshAAEIAABCBRJAEGkD5qPP/64TJ06Va688koZM2bMoBJefvllmTZtmhxwwAEyYcIEufDCC6PfZ86c2UdNnAKBagkwIUAQqbbHURsEwiFA/AvHF1gCAQhAAAIQqIrAZoKImdBfc801g2y44IILCp/UP/PMM5FooGLB/vvvn7vNWcSHG264QSZOnCjLli0bVKeee/7552/2fZJRVQkiDz30kIwbNy4yoQz+vYCbvrBmzRpRbsOHD+91Cr/XnAATgmyCSFvipE0jHjOL7Oou9wLiUpHkKcsmQPyjP0AAAhCAAATaRyBVEDEZDmUicRkEZ7EjqyBy3XXXyV577SWf+9znZMiQIaICx6xZs+Sxxx6T+fPn9xRnugkicTuz2NSrbSpGPPHEE4ULUr3q1XbOmzdPnnvuOZkyZUpPLr3K4/fwCTAhcBNEmhwnH3zwwej61xip4uzkyZNl6dKlm2XFFdGrXe4FxKUiiFNGEgHiH/0CAhCAAAQg0D4CToKIGbQed9xxsmDBgoiWDpBHjBgRZXrcfffd0Xf2k0QVBF544QV5/vnnRbNOVIgwg2qTlWGwX3/99VE5dmbE4YcfPpCdYISI448/XiZNmhSdZjIn7HP0e/3dDOZttxpxQb879NBDo0m+2rHnnnvKwoULB2WrmGySeHnGDm3LnDlzBtnRa8mMYZjEKq372YJI/Hy7nXHxxbbliCOOGOSjND5xVubfcUGmm1+7+al9l1i9WsyEIL8g0pQ4aQsiSYJFWnzsFqOUbvx3jfsaXzRDL34vSPKG1psUl+LcV65cOeg+oOdpm7bbbruBuF1m1ku9rnysVQLEP/oBBCAAAQhAoH0E+hJERo0aNSA2xAUAnQyPHz9+INNCJ84333zzgAhiBqUqVrz00kubLZmJP4m0xQBTtgoiuswmPkjPko1hyjvhhBNk0aJF0V4gX/va1+RjH/uYnHrqqQOCiNqh5ZmlIvr/a9eujdr91FNPRW2cMWNGZL9tx9577526h4g57qSTTorO0/bMnj1brr766q7LUWwGapd+VMjpVZ5dvma/pJ2X1O3Vr5o1c8opp0Q/x+3s5lfDJ81P7bvM6tNiJgTFCSJ1j5PxDBE7HmpMWrx48aD4OHr06AFBOy3WxGOWxpl77rknWhqYZflkt7hkyjbc1QZ7P6f4csl4jK/PVYqlZREg/pVFlnIhAAEIQAAC4RLItIeIydLQZsQHrUnLR2xhIi5S6CBUB9Jpgkj8eHtSv379+kGbmRoxRgUGk+mhNnbbwNQWF7SuVatWyRlnnCFjx44d1LYkO8xGqlpHfFNVc/z06dNTBZH4ADxuf1o36bZkxrYzXl7W85LqVe4qGOmyovjEQv/dLx82lw03GKhlTAjcBBF7r6WmxUnda8l87IyyuAiux9hxXZfY2B87VqSJEFmXzHSLS2lZLEbYueWWW6IMEZM5mLXOsK9YrCuSAPGvSJqUBQEIQAACEKgHgb4yROxNUJOyHOKigy1SZBFE7NRpPddMNIoWRLrZooN488RTbdDBs+6joZkSSYKIaXMvQcRskmp3j15p23FhI77UyN5wNW6HEYuMiGGz7bZRa7z9dmaPTnjigkhWPggiYQcGJgRugkjSHiJJE+06xkkjHmjGly0Ap20oG1++lxRr0oSTrOJEt7iUlnFoBPi4IJJVkA77isW6IgkQ/4qkSVkQgAAEIACBehAoRBBJy5bQyW8/GSK2EGFjjGej5M0QscvutfzGrjtJEMmaIWIG5/GnqN26S1xgMkt3koQJM/FS8ea73/3uwMax9pKfpPOSWJh9Tsxv8f1fbKErKx8EkbADAxOC8gSRusVJO5vCFkSVkC5FscVWm1q3WJMnQyS+90g8Lpm9rGzB3rabDJGwY08I1hH/QvACNkAAAhCAAASqJZBbEDGixK677hotVUnaQ8SeONtPCM3A2n7KmvQ2gy9/+cuiG7n2yhCJZzEkoUxbRhIXROJ2xPcQsSc3thgwcuTIzHuIqH32niBJ9nbbpDXO3pxvlgIdddRR0TIg/SQtrTE+i9ebNmmxn87GhS7733HhyuWtPNV2f2qLE2BCUI4gUsc4aQsicfvje4jo7yr2qkgyd+7cCKLeD+LnxfcQ0X+rUKHLc+z9PpK80CsumY2jjSASj+nx+0OW+wURol0EiH/t8jethQAEIAABCCiB3IKIFtLtzSndMkTM6xzNMpKkt8xo+WZpR68MEduOXm+ZiWcquLxFwYg++hYD8zHLXlzfMmO/Rcfukt3ecKMbumrdmrGx0047RRsS2u1JEpVsm9POswUVW8Qy39tilk567JR4m3c3Plx2YRNgQlCOIFLHOGkLIrb9ul+Txhs7RunvJn73ijXx+JAU9813tjfSNs02cUlt0k2g7cw2u5y4vWmxN+wrFOvKJED8K5MuZUMAAhCAAATCJLCZIBKmmVgVGoFub/QhIyQ0b2W3hwlBNkEkO1GOrIpAr31IyAipyhP1rYf4V1/fYTkEIAABCECgXwKbCSI6IOADgW4ENm3aNGgJTrzP6Ct+zZIifXuP/fnpT38avdGHT5gEmBBkE0SIk+H1X11Sab8FzfaRxixbENlmm20GNWDDhg2yww47hNcoLKqUAPGvUtxUBgEIQAACEAiCABkiQbgBIyAQBgEmBNkEkTC8hRUQgECRBIh/RdKkLAhAAAIQgEA9CCCI1MNPWAmBSggwIUAQqaSjUQkEAiRA/AvQKZgEAQhAAAIQKJkAgkjJgCkeAnUiwIQAQaRO/RVbIVAkAeJfkTQpCwIQgAAEIFAPAggi9fATVkKgEgJMCBBEKuloVAKBAAkQ/wJ0CiZBAAIQgAAESiaAIFIyYIqHQJ0IMCFAEKlTf8VWCBRJgPhXJE3KggAEIAABCNSDAIJIPfyElRCohAATAgSRSjoalUAgQALEvwCdgkkQgAAEIACBkgkgiJQMmOIhUCcCTAgQROrUX7EVAkUSIP4VSZOyIAABCEAAAvUggCBSDz9hJQQqIcCEAEGkko5GJRAIkADxL0CnYBIEIAABCECgZAIIIiUDpngI1IkAEwIEkTr1V2yFQJEEiH9F0qQsCEAAAhCAQD0IIIjUw09YCYFKCDAhQBCppKNRCQQCJED8C9ApmAQBCEAAAhAomQCCSMmAKR4CdSLAhABBpE79FVshUCQB4l+RNCkLAhCAAAQgUA8CCCL18BNWQqASAkwIEEQq6WhUAoEACRD/AnQKJkEAAhCAAARKJoAgUjJgiodAnQgwIUAQqVN/xVYIFEmA+FckTcqCAAQgAAEI1IMAgkg9/ISVEKiEABMCBJFKOhqVQCBAAsS/AJ2CSRCAAAQgAIGSCSCIlAyY4iFQJwJMCBBE6tRfsRUCRRIg/hVJk7IgAAEIQAAC9SCAIFIPP2ElBCohwIQAQaSSjkYlEAiQAPEvQKdgEgQgAAEIQKBkApkEkc997nMlm0HxdSBw//33D5h58MEH18FkbIwRmDVrVlcmTAiaK4gQxwkHoRDoFYd82Un880WeeiEAAQhAAAL+CGQWRGbPnu3PSmqGAARyE9BruNdEhAlBswUR4njuy4gCchLIEodyVtH36cS/vtFxIgQgAAEIQKC2BJwEEQbTtfVzIYZrhoj+oR8UgrPSQtRnWSYiTAiaL4hw/VZ66VGZRSBrHPIFjfjnizz1QgACEIAABPwRcBZEej1h9tcUai6bwCGHHDIgiNAPyqZdXPm6VCLrRIQJQTsEEa7f4q4vSspGwCUOZSux+KOIf8UzpUQIQAACEIBA6AQQREL3UED2IYgE5AwHU1wmIkwIEEQcuhaHQiAzAZc4lLnQgg8k/hUMlOIgAAEIQAACNSCAIFIDJ4ViIoJIKJ5ws8NlIsKEAEHErXdxNASyEXCJQ9lKLP4o4l/xTCkRAhCAAAQgEDoBBJHQPRSQfQgiATnDwRSXiQgTAgQRh67FoRDITMAlDmUutOADiX8FA6U4CEAAAhCAQA0IOAkiZ511lqxcuVLuvvtumTRpksybN0+GDBkijz/+uIwfPz767YILLpCZM2fWoOnlmvjQQw/JmjVrZMKECZkr0nPGjRsny5Ytk/3333/QeYbxjBkzepapx955550ybdq0zHVnObCXIGL3A7s8u69kqSf0Y2644QaZM2eOLF26VMaMGdPVXLsfdPNvmW12mYgwIWiPIHLhhRfK+eefP6jBWa9VO8a4xKZu/fzll1+WuXPnyumnny7Dhw93viTidtjlbbPNNgPx0Ny3nCvghM0IuNxrXOKQL9TEP1/kqRcCEIAABCDgj0Dfgshee+01MCE0Ez1tBoKIDAhEWcQL2/VFTJifeeaZSDBRQaVoYSqrIGK3u6jJkr9LZPOaswoiobTdZSLChKBdgojGHO3PKkCY+HP99dd3FV3LijEq0Nj25L3m7fIQRPLS3Px8137gEoeKtzZbicS/bJw4CgIQgAAEINAkAn0JIps2bZJ169bJ/Pnzo4m3Djw1q0G/O/7446OJuBksaTaJfuysBx2AT5w4MfreFlb03/ZTS/O0Ur832Q76dO+ll14aNOk3A3kVY/SJp/6tTxlVGIjXb4695pprZMGCBQNZLVqHnhu3x7Y1yZ7tttsuyhY4/PDDo4mFfux6jUCU1C7NrkkSREw79DczOYlPruPZGMp37733jjhp2/Rj7DW8DAtTpj5B1eOfe+656PhVq1bJO9/5Ttlhhx0Gsn/syf8nP/nJrm+ZSRIA4oPmbv0iqU0mUybtt7L9aZ5UG/9p/3j/+98v99xzz4AgmNSfR4wYsVk/OPTQQwdlAMVZxP2iPon3r7g9tp/j/cn0LZeJCBOC1PC+SeNenT/xfhAXIEw80DZqnH3qqacGMv9MLDruuOM2izGnnXaafPSjHxUjhKZd4+Ya1mM1FukfEx+73RPiMcSO93qvMf/+xje+IZdddllkh37se8y1114rCxcuHIh1S5YsGYjZ8WyUImJKPHPSjuX6/3Z7zb3DFqXM/dKOv3qeZmKa+LPffvtFfrrlllsG2hqP+Xvuuac8//zz0T1B61FfHXvssREfW/iyH2ok2WPfL/W8pH4Qt8UuR+tziUO+rjPiny/y1AsBCEAAAhDwR6AvQWTYsGGRxTp5NsKDDn50gKsT2OnTpw8SMHTAZpYY6Hn6CtCrr746KkPFg1GjRkUDu0ceeWRgwqgTSh386eDWDL7MQL2bIKID5PjA3q5//fr1UR1xoUIHeUcccUSqPWPHjh0QYUz7li9fHk2KzUDVTAjiwoCd+WG3K76cJj7QtycsancaD00zN09WDVOTIZI2mbAFFNMOXf5hD8BHjhw5yI//9E//5CyI2CzifrT9YgSEk046KeKc1nb9zbaxCn/aT85NG2zfp/VnM6E0/cLuB3Z/sid1SX6J96+s/cmEFZeJCBOC1GDcKkHk4osvls9+9rOi16MRvW+++eYo3plr1cSYrNe46cf2RN5eetYtQ8T+7a677ooEADP51ziyePHiaMKt35nrLSlDJC1m215PisMqlvdzj0jiZ1/P5p5jWMazBJMEEcNPRZe0mGLuy0Z8eeyxx6L7nmGm9wzjT9ueeIw292T7fpl2r7H7QbxdCCL+BnnUDAEIQAACEIBAdwJ9CSIqYGg2gg5EdTI3efLkaDCqT+B0YHfCCScMTN51AmsGSiajxAzSzBM8M0gzgy/93c4oiQscaYKIOSctm0Lr14+9T0c3AcAWGvTpnQ6w165dK2ayoHuE2FkhSRMEbb/99C1pfxDjonjKetJg2BaI9KldfM1/NwFE7bNZmnYYocl+qqn17LPPPoP8mHXJjO4lY396ZbkYv2g/StqXI75ExW5jPOuiDH/GJ2pJS2aSMom6CSLxfpjkl7T+lbU/IYgUGv4bL4gkLZmxM7NM9lw3QSQeM+zYb8Rgk0UYn/x3E0T0WBMfbrrppoFsvq9//evypS99SXbdddfN7jtJgkjaNZUkiCRlacRF4rR7RNL+WoafESA0TsaXJ2URROwliXFm5h6l9+VTTjllYOlk/J5ox7AVK1YM2hNJf1OBSf82Qoqx0z4vrR8ktQtBpNBYRGEQgAAEIAABCBRIoG9BRAe1OjDT9N1HH31UrrzySpk6dWo0ADOT1LidOqhSMcU8qbrooovk3HPPjQ7TAaR+7CUfRhgxS0HMcb0EEXvCGJ+Ym/p7DXaNWGCWn5hyNBNm0aJFkTiSZk/S5n5J7YpvnOoyGI63MZ4qbcSZ+OS9lyBiftcJxujRowcNlLMKInHRxrDu5hdlmbZRaXzQ348gksef3QQRk6Gi/OP9uZsgohMzu73d/BLv7+ZYu292E9rIECkkYjZSEIlvqmoyAcw19utf/zoSKe1JczdBxMTXpNgfF0tcBJH4chuTkagZDbr0MUnA7baHSPya6kcQ6RZTrrrqKjnjjDMkiZ9m4sU3tDWCg8s9ICkOaDuUjak/TaS37wtGYLIZGPHGxLek+2W8H+j5ae1CECkkBlEIBCAAAQhAAAIlEOhbEDnvvPPk1FNPHXjjjPl3UoaIbXfWje7ME/csAkR8ENltM8tuA85eT/9MO3plrHSr326X2czQlOsyGDbn2Ov17ZTutBTsXoKIlmueEOrkxog+mj3iIojYmUE777xzVKa97CdtuVDSxL6sDJGs/tQ+a9LL48uKdDJhUsjjGzfmzRBJE9zs66lbfzLHIYgUEjkbKYiYvpu2j0aWibAd7+Kih02+21JCsywnzR4Tt5588smoSN0rRDNDVBSMZ150WzKT5Zoq4h7RrQz7zVTmuCwChNpulk2a+JmWVRPPFHTJEMkqDiUJIvF7mb0nl0scKuSK7aMQlgz2AY1TIAABCEAAAjUn0LcgYp6G64A0PhHvtoeI/aTRfrpuNmQzT827iRMmjdc8zYwPPrPsIdIrQyS+p0nSHiJpg+tug894u+yNMLMKIt3Wncf3psiyh4gteuj/22nydkq3qyCiZZknhvZGfKa+pD1EkjJb4hOBpD1EyvRntz1EuvXnvHuIpPWvbsuCkjZWdZmIMCFIjeitEkSS9oMw2Q559xBJ2lOnlyCiXomLf/G9ROLXW9kZIt3uEfayUROvDb941kWvvaK67XvSaw+RLBkidnxN20MkizDWK+PHJQ75GlcR/3yRp14IQAACEICAPwJ9CyL2jvI6WEqbiMff8mJnNOjTo5122kl0EGKyJeyUW/vpkj1J1+UJuuQgLQtCcaa96cDl6Z9OLpP2htDyu731xk5ltjexM+np8TfZxJ+qdXvDQHzjVrNfh/26Y8Mw7c03pvy4cGQm0+Z7e7NVtbEfQSSeeh9/+4qdEZL1LTNJr3zOIoj06097MhZ/y4zdnnh/NhkjZq8XnSQddthhA/vjpPXRXhlIttCk/5/Wn0y/cpmIMCFAEDEE7FismQm6dMZcZ3aMiW9m2ustM2mCSK+9cUx8iO9BYmJfWgaKtufee+8VzeZKExltrxdxj9BY042ffV/Ruu04mPZGq7gwbGxOukfFlwR1E+k1Y8Vmn/WtN/bSH3OOEamMbXa7XOKQryER8c8XeeqFAAQgAAEI+CPgJIjo2zRmzZrlz1pqroRAmlDSSxCpxDgqcSbgMhFhQtAeQcS5I3ECBHIQcIlDOarJdSrxLxc+ToYABCAAAQjUkoCTIKJZILpchU8zCWzatGkgI8bOOtBB4rHHHivPPvts6mt3lyxZIieeeGIzwdSkVd/85jflgx/84GbWukxEmBC0QxD5j//4D/nOd75Tk56NmXUmoPeOb3/729Gb6PShSsgPVoh/de5p2A4BCEAAAhDoj4CTIBLyQKa/5nOWCwEyRFxohXOsy0SECUE7BBEy/cK5PttiiUsc8sWE+OeLPPVCAAIQgAAE/BFAEPHHvnY1I4jUzmWRwS4TESYECCL17OVYHToBlzjkqy3EP1/kqRcCEIAABCDgjwCCiD/2tasZQaR2LkMQKc5ljXvLTHFoKAkCvQkgiPRmxBEQgAAEIAABCFRPAEGkeua1rRFBpJ6uc5mI8IQ01ccIIvXs/lgdCAGXOOTLZOKfL/LUCwEIQAACEPBHAEHEH/va1YwgUjuXRQa7TESYECCI1LOXY3XoBFzikK+2EP98kadeCEAAAhCAgD8Cy/+W/AAAIABJREFUCCL+2NeuZgSR2rkMQaQ4l5EhUhxLSmohAQSRFjqdJkMAAhCAAARqQABBpAZOCsVEBJFQPOFmh8tEhCekqWwRRNy6HUdDYBABlzjkCx3xzxd56oUABCAAAQj4I5BZENlll138WUnNQRBYvny57LfffkHYghHZCbzzne+UcePGSZbXZjMhaLYgQhzPft1wZLEEXOJQsTVnL434l50VR0IAAhCAAASaQiCzIPK+971PdEDDp70ELrvsMjnqqKPoBzXsAjvuuCOCSD6/NSJDhDierxNwdj4CWeNQvlr6PxtBpH92nAkBCEAAAhCoK4HMgog+Xc7yhLmuILC7NwGWzPRmFOIRLqnqTAhSPdgIQYQ4HuIV2g6bXOKQLyLEP1/kqRcCEIAABCDgjwCCiD/2tasZQaR2LosMdpmIMCFAEKlnL8fq0Am4xCFfbSH++SJPvRCAAAQgAAF/BBBE/LGvXc0IIrVzGYJIcS4jQ6Q4lpTUQgIIIi10Ok2GAAQgAAEI1IAAgkgNnBSKiQgioXjCzQ6XiQhPSFPZIoi4dTuOhsAgAi5xyBc64p8v8tQLAQhAAAIQ8EcAQcQf+9rVjCBSO5dFBrtMRJgQIIjUs5djdegEXOKQr7YQ/3yRp14IQAACEICAPwIIIv7Y165mBJHauQxBpDiXkSFSHEtKaiEBBJEWOp0mQwACEIAABGpAAEGkBk4KxUQEkVA84WaHy0SEJ6SpbBFE3LodR0NgEAGXOOQLHfHPF3nqhQAEIAABCPgjgCDij33takYQqZ3LIoNdJiJMCBBE6tnLsTp0Ai5xyFdbiH++yFMvBCAAAQhAwB8Br4LIyy+/LNOmTZOTTjpJ9t9//0ooPP744zJ+/HhZuXLloPquv/56mTBhgti/T5o0SebNmydDhgypxLbQK8kiiDzzzDMRx5kzZw7y6Q033CBPPPFE9H0dPtqOKVOmyOzZs2XkyJGV9tOHHnpIFi9eXFjfc5mIMCFAEKnD9eli44UXXijnn3/+oFMOP/xw0Zg0fPjw1KKKjgFqx+jRo6P4mPapW5x08YNLHHIpt8hjiX9F0qQsCEAAAhCAQD0ItE4QibtFJ586UNWBqH7sybx+r5+6TOLL7nIIItUIdwgiZffkvspnyUxf2PyflBTHswgPtiAyZsyY3A3pJYioTRMnTpQLLrigkfccBJHcXYgCIAABCEAAAhAogUBhgohmVujT9H333VfOPPNM2WuvvWTp0qWiA8n4BM8MRqdPnz7oybv9JM8eFNpZG1me7GXlFM9Q0XqmTp0qV155ZWS32vnggw8W9qQ+q12hHlekIKJ9Yty4cVFTTSaO/r9mDD377LNR31m2bJnsvffe0XfXXHNNdKx+l5RNZDJT7r777ug403+MT/U7ffqnPl2/fv1AllBSfzL9QuvUfnzttdfKwoULI1sWLFgQZReZjCItN0v/jNuhk4MvfOELcvXVV0dPqe1r5JFHHhnIEDFMktqfdr3E+4/LRIQnpKlXH4JIqIGph11Jgoh9vb300kuREG7HDnNviscAk82Yds1ruXpN62fJkiUD98EVK1ZEYod+7NhhTFcb165dG8WYdevWIYh46mvEP0/gqRYCEIAABCDgkUChgoguRTn++OOjwZwtJtgTPF1+kiSIKAOzTED/f9asWXLKKafIiBEjNsva0IFjfCmLPcG2eaZNoPWYuFBjJsIHHHBAVCcZIoN7ZlGCiC08meUou+66q5hJiP6/ycqxfaD+mjx58oDQZqyL+80uX4/Rfjl//vxISIkv6TETkXh/SkqX17L0OO3Pxo6s/dNMoIwdRkDsJYjMnTs3aqbysNuvok7S9ZL0JBtBpJAIiyBSCMbqC0mK4+Y7E3NMzLdjh17bScvmxo4dm3pP0tigQq8t5pp41itDRMlkyVypnmAxNbrEoWJqdC8FQcSdGWdAAAIQgAAE6k6gUEHEzq6wJ5T25C2LIGLv2WEvadEn6fGJZL8OSNu/xM4OSHqS1299TTjPRRAxT1vtdpusjXjmjRGmLr74YvnsZz8rZnISFy+y7jlj9z2t3+6XWftTkiBi22UmStq3zZKrbv0znn2URRBREURFQbMfi91+W0DstceNy0SECUHqlYogUtMglrSHSNr+UPZ1nyaIKIa0a/6xxx4b9JstcCCIfC7KItU/+sAjxA/xL0SvYBMEIAABCECgXAKFCiI60DFPvF0FEX16b9ZQa5ONGJGU+WEvx+kXT5KwwpKZ7jRdBJFum6rafjY16tKVRYsWRZMJk5YeXwZjjk0SquL9xPQRPcful1n7U7cNFeN92yz9MfYl9c94f3MRROLikml/0vWS5EEEkX6jxKDzEEQKwVh9Ib0y/dJiRzdBJO2aTxP/NR4iiCCIVN/7qRECEIAABCAAgV4EChVE7CfxtrgQHyTG05Xjb5np50m465KZpNTkeOZCXCDpBbPpvxcpiCS9cSaeAZJ1U8N4Jkk8QyQuiGR5g4uLIJKlvF6CSNISM51EaUq/2t9tU8demTMIIoVcmQgihWCsvpBugki32NFNEEm75tP2y0IQcXv9d/W95M81kiHiizz1QgACEIAABPwRKFQQ0b0aZsyYEa2vjk/w4nsuaEaIvanqmjVrBl7LqhO8tD1EtFwdjPZ6ZWIvpElP65IyRIqoq5ctdfm9KEEkztns42GWzNgCmT2Zie/DYbjFJzXaN+bMmRPtNaKfeOaS/SahtP6UVRCJ7yGSVl6SIGL2NjEbx6qtZo8SM+Gy9xCx2592vbCHSGlXE4JIaWjLLdhFELFjR9Y9ROxrXpfM2GIJS2b+4lsXYbbcHpFeOoKIL/LUCwEIQAACEPBHoFBBRCee22+/ffRGkPjbO8w6bv1e/7z44ouDBJH420TS3uJRxHKZbk/U7UyTIury59riay5KEFHLbM6mr2yzzTaD3jqkx9l7uui/0/Z1sZePaP/TzQ1VWNFJjS2IaBn2GyLSfGzqXb58+cBbZuylPGYPERUgspSXtETL2Kw2nH766ZHNcUFE7bXfsmPan5WLnu8yEWFCkHrdIIgUH1IqKbHXkpm02GHuSUkxIO2a75YhYurptjcVm6pW0iVSKyH++eVP7RCAAAQgAAEfBAoXRMweIj4aQ53lEsgiiJRrAaX3QwBBpB9qm52DIFIIRgppKwGXOOSLEYKIL/LUCwEIQAACEPBHAEHEH/va1YwgUjuXRQa7TESYEKT6GEGknt0fqwMh4BKHfJlM/PNFnnohAAEIQAAC/ggUJoj4awI1V0UAQaQq0sXW4zIRYUKAIFJs76M0CPyZgEsc8sWM+OeLPPVCAAIQgAAE/BFAEPHHvnY1I4jUzmXOExEmBAgi9ezlWB06AQSR0D2EfRCAAAQgAIF2EkAQaaff+2o1gkhf2Lyf5DIRQRBBEPHeYTGgkQRc4pAvAMQ/X+SpFwIQgAAEIOCPQGGCSNJbNEyz4jvvJzW32/n+8PivOemtA+aNPWpd/I0F9hsTli1bJvp646I+/QgiSa837mWP/QaVCy64QGbOnJl4iulXSa/r7VVHm353mYgwIUAQadq1YcdL07b4W9CS2tzt1dv9MOoWC20bs9jWT/2+z3GJQ75sJf75Ik+9EIAABCAAAX8EKhFEsjQPQWRzSkbcsEUBFQG+973vRSKBDtgnTJgQ/b8KH/qbDqz1vPXr18vUqVPlyiuvFH01bBGfqgQRbde5554rF110kQwfPjzVdASRbF51mYgwIUAQydar6nNU0mt3s7ze1hZEioihaYKIHdOVaq/XBNeH/GBLXeKQrzYS/3yRp14IQAACEICAPwKFCyL77ruvnHnmmbLXXnvJ0qVLo8m4nSHy0ksvRZP4u+++WyZNmiTPPfeczJ49OyKgfyedb+MxwklaPSoerFu3Tvbbbz+ZN2+ePPLIIzJu3LioCK1PvxsyZEhkk/nefiKX9P0222wj06ZNk5NOOikSHuyBsparwoN+dDBlxIjx48fLypUrpd+nfTooXrt2rey9995Re9KyJOxBtj3IN1kWBxxwQMS7iI+rIGJnq5hMFpuv7Q9jnxF5tH+YPqS/JfFME0S0j8SP1zKmTJkS9THtk2rbgw8+GPUH/dj+LYJVSGW4TESYECCIhNR3i7AlSWBIuydpfXoPmT59ehQTrrnmmigOXXvttbJw4cKBe0BSjFHxVsvVV8/rZ8mSJQMxbMWKFTJx4sTo+3hWX7yNtrDdTRAugk2VZbjEoSrtsusi/vkiT70QgAAEIAABfwQKFUR0EjpjxoxoAm4m9EaUWLx4cTT5nDt3btRaneDrpHTOnDmRcGImvUnnq4BhPmYgevzxxw+UYSa2Kn5Mnjx5QIjRY02WxMiRI6MB7q677iqnn376ZpNjLf+II45I/P64447rKohou+fPnz8glthZGzaHW265ZWBQbNpjC0dJ3aDbk8x4hkj8CWTRTxpdBRFtj22T8Z2yUqHH+CMu9tiC04gRI6L+pGJUWr+yl8yMHTs29Xjte4ceemjkJ+2Lao9moegnS0aKv8s0X80uExEmBKmsee1uvm7o7eykOGi+M8KHEY7te4bGHiOimvuHxiETY0xmXvxep0K7LleMx7isywdtsda+93kDWFDFLnGooCqdiyH+OSPjBAhAAAIQgEDtCRQqiNhLNOwncCpUqCCiA0gdgJqn9EmZFmaJR9q+I/aAVZ/022XoMhGzZESfrMUHlqbMuB3Gi2kp0ibboluGiG23bUPepUBpgojJvjBZFtoGFRjsjJDQBJG4T9OehMb7hfYXfeqqPrX9r/7WfmULIjqJSTten9I+8cQTUR/U8/Szxx57RH+bZUi1v6ITGuAyEWFCgCDStGsgaQ+RpOw0bXdcjE0SRIzQqzHYxCQTcx577LHN7kEac/Sek0UQid/fmuQLlzjkq93EP1/kqRcCEIAABCDgj0Chgog9EU0SRE477TQ566yzBva16Dbx7SaI2PXEBRGTiaJP1uwlGwaxWcKik2mzrMIeHNup0HGxIU0QibfbLMUxdfbKAunm/l5r3W3RRzMgRo8ePbBEJjRBJC5QpYlF3USuJH/bgkh8shLvY4sWLZKPfOQjct9990XLs9asWTOAv6ilRf4u5+SaXSYiTAgQRELrv3nt6RUH7WV8WpeJ12kZInpMWow3Iq1ZmmnH716CiJ1BV+Rm2Hn5FXW+Sxwqqk7Xcoh/rsQ4HgIQgAAEIFB/ApUKIr0yRNIElfiSGTsTJSljIGkw2o/oYAazJq3aCCJ2nVpuFrv1uCSBppdY0ksQsbMs7rrrrigDQjmHsIeIESeMSOM7Q0TT3lU02nPPPeXFF1+UffbZR2666SZ54YUX5JRTTils89nQwoLLRIQJAYJIaP03rz3dBJH4ssOsGSK28G7bF49xWQURPc9e7pm3zSGe7xKHfNlP/PNFnnohAAEIQAAC/ghUKoj02kMki7BgnqKZvUbsrAOzNMcIIvH0Y7PWWzNVLr300oFlGFqGfnSCbNtgvjd7iOj+I0l7n8QzVuw9RLQMHTyb9GpXV8cFkfi/7cF+6G+Z8b2HiApr2jdUODr//POjNf4qkKggooP1Jq3Xt/uZy0SECQGCiGuMCv14F0HE3tcq6x4idozXJTPxLMVeS2aavEym3zjkq08R/3yRp14IQAACEICAPwKVCyL2W2auuOIKefjhhwe9ZcbsFdFrycz2228fvQEg/oaY+JO7tLfJ2Nka9pKZtO/tpTTd7FZX2sf2ygDp5fqkDBF7TXx8Lbxtv27sV2TqdT+bqhp7sr5lRnnE93Lp9kaH+B4i2t6047Xs+L4lvdLYe/mnDr8jiBTiJTZVLQRj9YX0WjJjx0y9p6iwrtmAZlPU5cuXd33LTNob1cyyTSOIxGOhIdFtaSdvmam2vyCIVMub2iAAAQhAAAIhEChMEOmnMf28XjDvJqX92Mk5fybQjyACO/8EEEQK8QGCSCEYKaStBFzikC9GCCK+yFMvBCAAAQhAwB+BSgURs6+FPoXTTz/ZEwgi/joLgog/9nlqdpmIMCFIJY0gkqcTcm7rCbjEIV+wiH++yFMvBCAAAQhAwB+BSgURf82k5iIIIIgUQbH6MlwmIkwIEESq76HU2AYCLnHIFw/iny/y1AsBCEAAAhDwRwBBxB/72tWMIFI7l0UGu0xEmBAgiNSzl2N16ARc4pCvthD/fJGnXghAAAIQgIA/Aggi/tjXrmYEkdq5DEGkOJexZKY4lpTUQgIIIi10Ok2GAAQgAAEI1IBAYYIIe3sU5237zTgXXHBB9Kpf8ynzLTK9WoAg0otQmL+7TER4QprqQwSRMLt3T6vst3KZg+23k6UVYL/tauTIkTJt2rTo7TP9vrmr2xut7Lgej/k9G1iTA1zikK8mEf98kadeCEAAAhCAgD8CCCL+2CfWrMLS1KlT5corrxQzCD/ggANkwoQJg14Zu379+oHjxowZU0krEEQqwVx4JS4TESYECCKFd0DPBSa9djfpdeZxM+Ov/87bjDRBRGP+okWLoqVt+lHhxcT8vHWGdL5LHPJlN/HPF3nqhQAEIAABCPgjUJogYmc5TJo0SebNmye33HKLPPHEE1HGgw42dZKv/69P3PT4xYsXR8cNGTIkImLeSrP33nvLggULZOXKlXL99ddH5xnhQI/TQYwOcFUkGD9+fHSc/QQw/nYbU0ba93FbzOB5+vTp0WD12WeflaVLl8qyZctEbdPvzJtz9Lt+nyBqW+KvIrYH8/Yg3the5cAZQcTfhZqnZpeJCBMCBJE8fS3Ec5MEETvGv/TSS9E95e67747M1wwNE+s1ruvb0K699lpZuHDhQIaI3n+S7jVa7tVXXx2Vs2TJkoE3qa1YsUImTpwYfW/uP2mssog1IXLuZZNLHOpVVlm/E//KIku5EIAABCAAgXAJlCKIGGFi/vz5A4LBrrvuKieccMLAk7CnnnpKZs2aJSeeeKIcc8wxkaChHx2Ymo+Z9K9Zs2ZA8DDZE3qMDki1DhUg4gKLDoLXrl2bKMSce+65ctFFF8ldd901SKAx3z/22GODxJm4IKJtMctY7MG2DoYnT54ciSV21oaxzQy4TfuSUqPtdhixxYge8SeMSQP9MrsagkiZdMsr22UiwoQAQaS8nuin5KQ4ab4zwoeJsXaG3ogRI2TKlCkye/bsgWw9XTIzduzYQWK+fa955JFHZNy4cYPEcnO/6LZkJn7Pq1LorsorLnGoKpvi9RD/fJGnXghAAAIQgIA/AqUIInFBwWQ9XHXVVXL++edHA0wVTfTPo48+KqeffrpcdtllcsoppwwSEpKyIMygcp999hm0ZCSeWWHvaWILHzbqtCdxvTJEzGA1LsIYe/OsM1f7bAHFZJyksdDj7T1GyuxKCCJl0i2vbJeJCBMCBJHyeqKfkpP2EDFZiyYb0VhmL5NJE0T0WC1T7x/Dhw+PshX1nqaZIXrvs3+z7zG9BBGTVZllfxM/JPPV6hKH8tXU/9nEv/7ZcSYEIAABCECgrgRKEURUgHjwwQcHlr/YA0Zd+nLooYfKww8/LDrBvu2226JMjyuuuCLK2tABpvkkCQy2IGIGoXqOvUTHnK+pziZbwx4U28takr7vJYgYwSMt86NXSnS3ztJtyQwZInW9zPza7TIRYUKAIOK3txZfe69Muvi9w9w3ugkimgVif8w5KvLbSz9dBBFTXvweUDwRPyW6xCE/Fv55+e2mTZt6Vq/H6WrdngdyAAQgAAEIQAACwRMoRRBJyxDRwaH+tmrVKlm3bl2UGXLdddfJ0KFDo3/HMx3iWRH2vzVDJC6IxPcgSaKftlGe/X18UBtPr7YFEZNS3W1jU5clM/HBuz04tjNd2EMk+GsrGANdJiJMCBBEgum4BRnSTRCJZ/llzRBJu9ekiel6b+uVIWKaay/bqWrD7IJQdy3GJQ5VYU9SHcQ/X+SpFwIQgAAEIOCPQCmCSNoeIjoo1MGe7h2ib1DRAZKuudalNGecccZmm5GaSb/i0c1Wdd8Rew8RWxCJD2xVfNFBq/6tWSmjR4+O1n3rcWavkLTvVbQxe4HoU0I9T/cpMevN7SUx9mDbbLRn9jXpx61JGSJmLxRlZdKxectMP3TbeY7LRIQJAYJI064SF0FE7xdz5syJMguz7iFi32vS9p/qJogkiSh2hmVT/OESh3y1mfjnizz1QgACEIAABPwRKEUQiS9hsddrxzMb7OU09nIZRWKO1U3pdO8R/ZjlLknn2Tv/28tl4hkapoy077Ues5RG13PrnxdffDFREEl7U00el+oA27yRIL6e3P4t7xttXG1kDxFXYmEc7zIRYUKAIBJGry3Oil5LZuyYqm+VUeFZRW+zqfXy5cu7vmXGvtd0yxAx9SQtqewW84sj4bcklzjky1Liny/y1AsBCEAAAhDwR6AwQaSMJhS1SWkZtrWxTASRenrdZSLChABBpJ69HKtDJ+ASh3y1hfjnizz1QgACEIAABPwRQBDxx752NSOI1M5lkcEuExEmBAgi9ezlWB06AZc45KstxD9f5KkXAhCAAAQg4I9A0IKIPyzUnEQAQaSe/cJlIsKEAEGknr0cq0Mn4BKHfLWF+OeLPPVCAAIQgAAE/BFAEPHHvnY1I4jUzmWRwS4TESYECCL17OVYHToBlzjkqy3EP1/kqRcCEIAABCDgjwCCiD/2tasZQaR2LkMQKc5lmzZt2lRcaR5KqsOE1AMWqqyIQB36H4JIRZ2BaiAAAQhAAAIBEUAQCcgZoZuCIBK6h5Ltc5mIMCFI9TGCSD27P1YHQsAlDvkymfjnizz1QgACEIAABPwRQBDxx752NSOI1M5lkcEuExEmBAgi9ezlWB06AZc45KstxD9f5KkXAhCAAAQg4I8Agog/9rWrGUGkdi5DECnOZWSIFMeSklpIAEGkhU6nyRCAAAQgAIEaEEAQqYGTQjERQSQUT7jZ4TIR4QlpKlsEEbdux9EQGETAJQ75Qkf880WeeiEAAQhAAAL+CCCI+GNfu5oRRGrnsshgl4kIEwIEkXr2cqwOnYBLHPLVFuKfL/LUCwEIQAACEPBHAEHEH/va1YwgUjuXIYgU5zIyRIpjSUktJIAg0kKn02QIQAACEIBADQggiNTASaGYiCASiifc7HCZiPCENJUtgohbt+NoCAwi4BKHfKEj/vkiT70QgAAEIAABfwQQRPyxr13NCCK1c1lksMtEhAkBgkg9ezlWh07AJQ75agvxzxd56oUABCAAAQj4I4Ag4o997WpGEKmdyxBEinMZGSLFsaSkFhJAEGmh02kyBCAAAQhAoAYEEERq4KRQTEQQCcUTbna4TER4QprKFkHErdtxNAQGEXCJQ77QEf98kadeCEAAAhCAgD8CCCL+2NeuZgSR2rksMthlIsKEAEGknr0cq0Mn4BKHfLWF+OeLPPVCAAIQgAAE/BFAEPHHvnY1I4jUzmUIIsW5jAyR4lhSUgsJIIi00Ok0GQIQgAAEIFADAggiNXBSKCYiiITiCTc7XCYiPCFNZYsg4tbtOBoCgwi4xCFf6Ih/vshTLwQgAAEIQMAfAWdBxJ+p1OybwP333y/6Z/bs2b5NoX5HAuoz/TNr1qyuZzIhaIcg4th9OBwChRDIGocKqayPQoh/fUDjFAhAAAIQgEDNCTgJIjVvK+ZDoNUEEERyub8xGSK5KHAyBHISyBKHclbR9+kIIn2j40QIQAACEIBAbQlkFkRq20IML4yAZoeYz8EHH1xYuRRUHQEyRPpm3QhBpO/WcyIECiTQKw4VWJVTUQgiTrg4GAIQgAAEINAIApkEkUa0lEZAAAI9CTAhSEVUe0Gkp/M5AAItJ0D8a3kHoPkQgAAEINBKAggirXQ7jYZAMgEmBAgiXBsQaCsB4l9bPU+7IQABCECgzQQQRNrsfdoOgRgBJgQIIlwUEGgrAeJfWz1PuyEAAQhAoM0EEETa7H3aDoE+BJE77rhDpk2btmb16tVvaxFAlsy0yNk0tZ0EsggiLY1/7ewQtBoCEIAABFpBAEGkFW6mkRDIRqDXhEAnA0ceeaQWpv+5I1upjTgKQaQRbqQREEgnQPyjd0AAAhCAAATaRwBBpH0+p8UQSCXQbULQYjFEeSGIcN1AoOEEiH8NdzDNgwAEIAABCCQQQBChW0AAAgME0iYELRdDEES4RiDQAgLEvxY4mSZCAAIQgAAEYgQQROgSEIBAV0EEMSTCQ4YI1wkEGk4gSRAh/jXc6TQPAhCAAARaTwBBpPVdAAAQ+AuB+ISAycAAGwQRLhQINJwA8a/hDqZ5EIAABCAAgQQCCCJ0CwhAIDFDBDFkUMdAEOE6gUDDCdiCCPGv4c6meRCAAAQgAIEOAQQRugIEILCZIMJkYLNOgSDCdQKBhhMwggjxr+GOpnkQgAAEIAABiwCCCN0BAhAYJIjcfvvtbX21breegCDCdQKBhhNQQYT413An0zwIQAACEIBAjACCCF0CAhAYJIh0/nGkiNwBmgECCCJ0Bgg0nIAKIsS/hjuZ5kEAAhCAAATigsjuu+/+5OrVq0dBBgIQgMCwYcOe3bBhw0TEkMF9gTjJtQGB5hMg/jXfx7QQAhCAAAQgECcw8DgENBCIEdhFRB4WkX1F5L+hAwEIQKBFBIh/LXI2TYUABCAAAQhAoL0EEETa6/teLf+hiOwnIstF5B97HczvEIAABBpEgPjXIGfSFAhAAAIQgAAEIJBGAEGEvpFEQJ+OrrV+2JUsEToKBCDQEgLEv5Y4mmZCAAIQgAAEIAABBBH6QBIB83TU/EaWCP0EAhBoCwHiX1s8TTshAAEIQAACEGg9AQSR1neBzQD8dUo2iD41/R9wQQACEGgwAeJfg51L0yAAAQhAAAIQgECcAIIIfSJOIP501PxOlgh9BQIQaDoB4l/TPUz7IAABCEAAAhCAgEUAQYTuYBOwn45uEhHtH+ZvPY4sEfoLBCDQVALEv6Z6lnZBAAIQgADoBweQAAAgAElEQVQEIACBFAIIInQNm8CtInKUiHxbRI6zxJBbROT/EZHbRORokEEAAhBoIAHiXwOdSpMgAAEIQAACEIBANwIIIvSPbgTs7BBIQQACEGgTAeJfm7xNWyEAAQhAAAIQaCUBBJFWuj1zo5kQZEbFgRCAQMMIEP8a5lCaAwEIQAACEIAABOIEEEToE90IMCGgf0AAAm0lQPxrq+dpNwQgAAEIQAACrSGAINIaV/fVUCYEfWHjJAhAoAEEiH8NcCJNgAAEIAABCEAAAt0IIIjQP8gQoQ9AAAIQ2JwAggi9AgIQgAAEIAABCDScAIJIwx2cs3lMCHIC5HQIQKC2BIh/tXUdhkMAAhCAAAQgAIFsBBBEsnFq61FMCNrqedoNAQgQ/+gDEIAABCAAAQhAoOEEEEQa7uCczWNCkBMgp0MAArUlQPyrreswHAIQgAAEIAABCGQjgCCSjVNbj2JC0FbP024IQID4Rx+AAAQgAAEIQAACDSeAINJwB+dsHhOCnAA5HQIQqC0B4l9tXYfhEIAABCAAAQhAIBsBBJFsnNp6FBOCtnqedkMAAsQ/+gAEIAABCEAAAhBoOAEEkYY7OGfzmBDkBMjpEIBAbQkQ/2rrOgyHAAQgAAEIQAAC2QggiGTj1NajmBC01fO0GwIQIP7RByAAAQhAAAIQgEDDCSCINNzBOZvHhCAnQE6HAARqS4D4V1vXYTgEIAABCEAAAhDIRgBBJBunth7FhKCtnqfdEIAA8Y8+AAEIQAACEIAABBpOAEGk4Q7O2TwmBDkBcjoEIFBbAsS/2roOwyEAAQhAAAIQgEA2Aggi2Ti19SgmBG31PO2GAASIf/QBCEAAAhCAAAQg0HACCCINd3DO5jEhyAmQ0yEAgdoSIP7V1nUYDgEIQAACEIAABLIRQBDJxqmtRzEhaKvnaTcEIED8ow9AAAIQgAAEIACBhhNAEGm4g3M2jwlBToCcDgEI1JYA8a+2rsNwCEAAAhCAAAQgkI0Agkg2Tm09iglBWz1PuyEAAeIffQACEIAABCAAAQg0nACCSMMdnLN5TAhyAuR0CECgtgSIf7V1HYZDAAIQgAAEIACBbAQQRLJxautRTAja6nnaDQEIEP/oAxCAAAQgAAEIQKDhBBBEGu7gnM1jQpATIKdDAAK1JUD8q63rMBwCEIAABCAAAQhkI4Agko1TW49iQtBWz9NuCECA+EcfgAAEIAABCEAAAg0ngCDScAfnbB4TgpwAOR0CEKgtAeJfbV2H4RCAAAQgAAEIQCAbAQSRbJzaehQTgrZ6nnZDAALEP/oABCAAAQhAAAIQaDgBBJGGOzhn85gQ5ATI6RCAQG0JEP9q6zoMhwAEIAABCEAAAtkIIIhk49TWo5gQtNXztBsCECD+0QcgAAEIQAACEIBAwwkgiDTcwTmbx4QgJ0BOhwAEakuA+Fdb12E4BCAAAQhAAAIQyEYAQSQbp7YexYSgrZ6n3RCAAPGPPgABCEAAAhCAAAQaTgBBpOEOztk8JgQ5AXI6BCBQWwLEv9q6DsMhAAEIQAACEIBANgIIItk4tfUoJgRt9TzthgAEiH/0AQhAAAIQgAAEINBwAggiDXdwzuYxIcgJkNMhAIHaEiD+1dZ1GA4BCEAAAhCAAASyEUAQycaprUcxIWir52k3BCBA/KMPQAACEIAABCAAgYYTQBBpuINzNo8JQU6AnA4BCNSWAPGvtq7DcAhAAAIQgAAEIJCNAIJINk5tPYoJQVs9T7shAAHiH30AAhCAAAQgAAEINJwAgkjDHZyzeUwIcgLkdAhAoLYEiH+1dR2GQwACEIAABCAAgWwEEET+zGlqNlytO+qLIvKphrT6yoa0g2ZAICQCTY6dTYp/efoMsTMPPc6FAAQgAAEIQCBoAggif3bPSyLy5aA95ce4fxCRf/dTdaG1/ouIbFNoiRQGAQg0PXY2Jf7l6anEzjz0OBcCEIAABCAAgeAJIIj82UWkRgffVXMZiH9z4eNkCKQS4NpqdufA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SRYgSRmR3fXWj5UL97QkRuSPHrEBGZJyKLReShnL6fICKjRcSuP63IMSIyW0SmiMgzKQcNF5GrO8eNEJGTRGSaiLyccLzLsTmb2ffpDOr7RseJEOhKoNe1pfFmqYjs1SnlbhHReJUWe0xlSfHTxMxJMYvG9Yihdsw7wiFWxhveK87q7/pJi/l2eXWJw738y+UBAQhAAAIQgAAEak0AQaR9gsj+IqKTjW6TEh2sXykiU0Xk8R493OVYXxcLg3pf5Km36QS6XVtGDJlsCRYadw7oIrAqLyN8PBgTF5K+zxLPshyTxU9Jwrd9nosgksUml9jqcmyWtppjiJ0utDgWAhCAAAQgAIHaEUAQKV8QuaWTCfKIiJzeeVKqTzT133aGiA6Ql3V60PlWtocOwi/ofG8/XTXHrxSRe0TkhYQMEftcLXNBZ4JxuIiYOuLln9IRTPQp7DUicpOInNCZwBwnItd3bNHfPisiF4tI0rEjrSfDeqxmmGxj1a/F9HqyW9QFxaC+KJKUA4HBBLpdW0lZHppRdpGInNvJElERwcQUE5PMdxrbxluibJIgYmeoPdWJqSaDROOOZs0tEhET8zRrz2TT2dkrJra+1CljrRV3NU7px8Rn/feoWCzU+LZ357h4xl+vODw3we5usbXKOEzs5IqHAAQgAAEIQKDRBBBEqhNEtCYzaNYBshEedMnMeisjwwzq9enoXSKiA/6fWU9N9fjHOsKCDvaNsKIDeHvJjJ2SrXXbS2BMhoh+n1S+bY9ZMqNl68Bdl9sYG+O2m2PNYN484TUTI63PTEZU0Om2FKfIC49BfZE0KQsCfyGQdm1lWRJoxwAt0QjEJqa5Zohonfr5VSeuJcU8s2RGxWHzu2bBmeUwRpww8dTOaJneKd8+146FSUsfs8ThNLu1OpOp5ysOEzu52iEAAQhAAAIQaDQBBJHqBBGzV4h5onmpiJzW2UNErbDFgfhadfsJo3laaS97SVrbbq+3tzNOklK14+UnCSIq5uiEQLNVTMaH7ilip2onDdrtJTf2E9mqskOULYP6RocxGueRQFZBROOe7q2hmRr6iWdZmCZorDKiRJog0m0PETvumQwTjUsmXhpBRDPf7L1NtH7NEjFCtanbFm2MIKLisImZdixMckPWOJxkd5IgUnUcJnZ6vLioGgIQgAAEIACB8gkgiBQjiCQJEiYrwiyZ6UcQMYP2OSJil6NW9xJETO+xJyJxMUUnCjopiJefJoioAGIP3CeKyIoeTzGT9iAxy32ybrCY90pgUJ+XIOdDIJmA65IZO3NEl50kbQbtsoeIbZWJKxrnNIuuW4aIxtakzaXjdacJIlpvPBZ220y1Wxwe21mOE7c7TRCpMg4TO7nyIQABCEAAAhBoNAEEkWIEkXjWhb2ZYHxJizk2y5IZFRvMoN2IF7pBYdYlM1rHrE4PNunotpiiZSaVn7ZkRkUYs/bfCD5JgkjSkhmtV9fv60cnDlneslDUxcegviiSlAOBwQRcN1W1Y6OWNL+zT4i9VNCIv1mWzMQFEZNpp/t5mLKTMkTMfkoqVGs8Mktj4rErSRDRc+19ULq9UUzb2ysOqyCSZHeSIGKyU6qKw8ROrngIQAACEIAABBpNAEGkGEFES7E3B9R/a/aEDrTNU8QdOgN//S3rpqr2E0hNzX5eRDQNXMvNsqlq0oaFZkJys5WabjZFNeXr3iVax5rYpqo6yTAbC8Y3So0fa2+gGt+w0KS8V7VshkF9o8MYjfNIoNe1FV8qY+Kf2W8jKUYZ0fb4DJuq2k2369Kst+06SxJV4NVMOI15WTdVTVoyYzYzjW+y2mvZTK84bG92bdtthG+fcbiXfz12PaqGAAQgAAEIQAAC+QkgiBQniKR5Iy39O7/3KCErAQb1WUlxHATcCHBtufGq29H4t24ew14IQAACEIAABJwIIIggiDh1mJoezKC+po7D7OAJcG0F76JcBuLfXPg4GQIQgAAEIACB0AkgiJQviITeB9pgH4P6NniZNvogwLXlg3p1deLf6lhTEwQgAAEIQAACHgggiCCIeOh2lVfJoL5y5FTYEgJcW812NP5ttn9pHQQgAAEIQKD1BBBEEETacBEwqG+Dl2mjDwJcWz6oV1cn/q2ONTVBAAIQgAAEIOCBAIIIgoiHbld5lQzqK0dOhS0hwLXVbEfj32b7l9ZBAAIQgAAEWk8AQQRBpA0XAYP6NniZNvogwLX1/7d3P6GWHXkdwH+LSWBcZATfJnETx4GQhSTYbho1yUw7HRe9SkAX0YW6cBNEJdCgaHfPMAMNYQQJgpuZxUwWLpJVL5x2Wmei0quWNC5CwD/ZmGyeoFkopF1Ide5hDjfvvnvv+VN1TtXnQZOk+5xTVZ9v1ct5v1vndAn1fG3KN5+1lggQIECAAIECAgoiCiIFpl32Jt3UZyfXYCMC1lbdQcu37nyNjgABAgQINC+gIKIg0sIicFPfQsrGWELA2iqhnq9N+eaz1hIBAgQIECBQQEBBREGkwLTL3qSb+uzkGmxEwNqqO2j51p2v0REgQIAAgeYFFEQURFpYBG7qW0jZGEsIWFsl1PO1Kd981loiQIAAAQIECggoiCiIFJh22Zt0U5+dXIONCFhbdQct37rzNToCBAgQINC8gIKIgkgLi8BNfQspG2MJAWurhHq+NuWbz1pLBAgQIECAQAEBBREFkQLTLnuTbuqzk2uwEQFrq+6g5Vt3vkZHgAABAgSaF1AQURBpYRG4qW8hZWMsIWBtlVDP16Z881lriQABAgQIECggoCCiIFJg2mVv0k19dnINNiJgbdUdtHzrztfoCBAgQIBA8wIKIgoiLSwCN/UtpGyMJQSsrRLq+dqUbz5rLREgQIAAAQIFBBREFEQKTLvsTbqpz06uwUYErK26g5Zv3fkaHQECBAgQaF5AQURBpIVF4Ka+hZSNsYSAtVVCPV+b8s1nrSUCBAgQIECggICCiIJIgWmXvUk39dnJNdiIgLVVd9DyrTtfoyNAgAABAs0LKIgoiLSwCNzUt5CyMZYQsLZKqOdrU775rLVEgAABAgQIFBBQEFEQKTDtsjfppj47uQYbEbC26g5avnXna3QECBAgQKB5AQURBZEWFoGb+hZSNsYSAtZWCfV8bco3n7WWCBAgQIAAgQICCiIKIgWmXfYm3dRnJ9dgIwLWVt1By7fufI2OAAECBAg0L6AgoiDSwiJwU99CysZYQsDaKqGer0355rPWEgECBAgQIFBAoPWCyK9ExM9FxLci4g8j4p8j4gcFctDkPALyncfVVQlYW3XPAfnWna/RESBAgAABAhuBVgsi1yLi1Yg4OWMmnEbEGxFxwyxZrYB8Vxudji9cwNpaeEAjuyffkYBOJ0CAAAECBNYl0FpB5KmIeDMiLqSYLly4EBcvXoyTk5M4PT2Nu3fvxr1797oE07+8EhHvryvSpnsr36bjN/gZBaytGXEXcGn5LiAEXSBAgAABAgTyC7RUEHk8It6JiC+lQsjNmzfj0qVLnxG/c+dOXL16tSuM/EtEPBcRH+WPRotHCsj3SDCHEzhQwNo6EGqlh8l3pcHpNgECBAgQIDBeoKWCyFsR8dLly5fj1q1b8cgjj+zUe/DgQVy5ciVu376djnk7Il4eT+0KMwvId2Zgl29WwNqqO3r51p2v0REgQIAAAQLnCLRSEEkviPubxx57LN5777144okn9k6KDz/8MJ5++un4+OOP07Ff9bLVvWQlD5BvSX1t1yxgbdWcboR8687X6AgQIECAAIE9Aq0URL4dEb91/fr1uHYtvTPusK8bN25EOicivhMRv33YWY4qICDfAuiabELA2qo7ZvnWna/RESBAgAABAgoiDwXSu0B+9t13341nnnnm4Elx//79ePbZZ9Px/5rePXLwiQ7MLSDf3OLaa0XA2qo7afnWna/RESBAgAABAgoiDwUeRMTnPvnkk3PfHbJtld4l8uijj6bf/r+I2P3SEdOstIB8Syeg/VoFrK1ak/10XPKtO1+jI0CAAAECBBRE3PQ1sArc1DcQsiEWEbC2irBna1S+2ag1RIAAAQIECCxRoJV3iNgWvMTZN12f5DudpSsR6AtYW3XPB/nWna/RESBAgAABAnaIPBTw4ri6l4J8687X6MoJWFvl7HO0LN8cytogQIAAAQIEFivQyg4Rf7XgYqfgJB2T7ySMLkLgMwLWVt2TQr5152t0BAgQIECAwB6BVgoiieGtiHjp8uXLcevWrXNfrppepnrlypW4fft2Ou/tiHjZTFq8gHwXH5EOrlTA2lppcAd2W74HQjmMAAECBAgQqE+gpYLI4xHxTvrrcy9cuBA3b96MS5cufSbRO3fuxNWrV+PevXvpz9Lz1c9FxEf1RV/diORbXaQGtBABa2shQczUDfnOBOuyBAgQIECAwPIFWiqIpDSeiog3I+JC+o9UGLl48WKcnJzE6elp3L17tyuEpD9OFZFXIuL95ceohxsB+ZoKBOYRsLbmcV3KVeW7lCT0gwABAgQIEMgq0FpBpMO9FhGvRsTJGdqnEfFGRNzImoTGphSQ75SarkXgxwLWVt2zQb5152t0BAgQIECAwJZAqwWRjiG9UO61iHgxIr4fEa9HxA/MkmoE5FtNlAayMAFra2GBTNwd+U4M6nIECBAgQIDAMgVaL4ikVK5HRPpULO0ISf/uqy4B+daVp9EsR8DaWk4Wc/REvnOouiYBAgQIECCwKAEFEQWRRU3IGTrjpn4GVJckoJhc/RzwvbP6iA2QAAECBAgQqKkg8kJEPD8g0nRe+vXDza9jL/Gjgecd207rx8u39Rlg/HMJWFtzyS7juvJdRg56QYAAAQIECCxQoKaCSPdpVm5mj9rkEZdvHmettCdgbdWduXzrztfoCBAgQIAAgRECNRVEup0ex3J0n54N3ekxdGfJsf1s/Xj5tj4DjH8uAWtrLtllXFe+y8hBLwgQIECAAIEFCtRUEBnK6znpoXLrOE++68hJL9cnYG2tL7NjeizfY7QcS4AAAQIECKxSQEHES1VXOXGP6LSb+iOwHErgCAFr6wisFR4q3xWGpssECBAgQIDAcQIKIgoix82Y9R3tpn59menxOgSsrXXkNLSX8h0q5zwCBAgQIEBgNQIKIgoiq5msAzvqpn4gnNMI7BGwtuqeIvKtO1+jI0CAAAECBCJCQURBpPaF4Ka+9oSNr5SAtVVKPk+78s3jrBUCBAgQIECgoICCiIJIwemXpWk39VmYNdKggLVVd+jyrTtfoyNAgAABAgTsEHk4B9z01b0U5Ft3vkZXTsDaKmefo2X55lDWBgECBAgQIFBUwA4RBZGiEzBD427qMyBrokkBa6vu2OVbd75GR4AAAQIECNghYodIA6vATX0DIRtiEQFrqwh7tkblm41aQwQIECBAgEApATtE7BApNfdyteumPpe0dloTsLbqTly+dedrdAQIECBAgIAdInaINLAK3NQ3ELIhFhGwtoqwZ2tUvtmoNUSAAAECBAiUErBDxA6RUnMvV7tu6nNJa6c1AWur7sTlW3e+RkeAAAECBAjYIWKHSAOrwE19AyEbYhEBa6sIe7ZG5ZuNWkMECBAgQIBAKQE7ROwQKTX3crXrpj6XtHZaE7C26k5cvnXna3QECBAgQICAHSJ2iDSwCtzUNxCyIRYRsLaKsGdrVL7ZqDVEgAABAgQIlBKwQ8QOkVJzL1e7bupzSWunNQFrq+7E5Vt3vkZHgAABAgQI2CFih0gDq8BNfQMhG2IRAWurCHu2RuWbjVpDBAgQIECAQCkBO0TsECk193K166Y+l7R2WhOwtupOXL5152t0BAgQIECAgB0iD+fA30XECxHxw4j4sllRnYB8q4vUgBYiYG0tJIiZuiHfmWBdlgABAgQIEFiOQOs7RLpPwLpEbsSnO0Z81SEg3zpyNIrlCVhby8tkyh7Jd0pN1yJAgAABAgQWK9ByQSTtCkmfgKWvVAi5tvn3tEsk7RbxtW4B+a47P71froC1tdxspuiZfKdQdA0CBAgQIEBgFQKtFkR+MiL+PSLSP7tdId0nYv8VET8TEemfvtYpIN915qbXyxewtpaf0ZgeyneMnnMJECBAgACB1Qm0WhDpno3+0eb9IV1waWfI894nsrp5vN1h+a4+QgNYqIC1tdBgJuqWfCeCdBkCBAgQIEBgHQItFkS6nSD/HRFPbu0ESZ+OfRARX+jtHFlHknrZCcjXXCAwj4C1NY/rUq4q36UkoR8ECBAgQIBANoHWCiL9Z6N3vSvkkGOyBaShowQOye6QY45q1MEEGhA4ZN0cckwDVKsc4iHZHXLMKgev0wQIECBAgEC7Ai0VRM56NnpX8t4nsr41Id/1ZabH6xCwttaR09BeyneonPMIECBAgACB1Qu0VBDZ9Wz0rhC9T2Rd01u+68pLb9cjYG2tJ6shPZXvEDXnECBAgAABAlUItFIQOe/Z6F1Bep/Ieqa4fNeTlZ6uS8DaWldex/ZWvseKOZ4AAQIECBCoSqCFgsiY557HnFvVRFnwYMZkNObcBZPoGoFJBMasjzHnTtJ5F9krMCajMefu7ZgDCBAgQIAAAQK5BGoviBzzbPQuc+8TyTUbj29HvsebOYPAIQLW1iFK6z1GvuvNTs8JECBAgACBCQVqL4gc+2z0LlrvE5lw0k14KflOiOlSBHoC1lbd00G+dedrdAQIECBAgMCBAjUXRIY8G72LzftEDpxQGQ+Tb0ZsTTUlYG3VHbd8687X6AgQIECAAIEjBGotiMzxfPMc1zwiKof2BObIYo5rCo3A2gTmWAdzXHNtrkvp7xxZzHHNpXjpBwECBAgQIFC5QI0FkSmejd4Vu/eJlF8Q8i2fgR7UKWBt1ZlrNyr51p2v0REgQIAAAQIDBGosiEz1bPQuTu8TGTDRJjxFvhNiuhSBnoC1Vfd0kG/d+RodAQIECBAgMECgtoLIlM9G7+L0PpEBE22iU+Q7EaTLENgSsLbqnhLyrTtfoyNAgAABAgQGCtRUEMn5HHPOtgZGW91pOc1ztlVdUAa0OoGc8z1nW6sLYqYO5zTP2dZMXC5LgAABAgQItCRQS0Fkzmejd80H7xPJt1Lkm89aS20JWFt15y3fuvM1OgIECBAgQGCkQC0FkcSQChTp06n0K9dXep9I+pXa9jWvgHzn9XX1dgWsrbqzl2/d+RodAQIECBAgMEKgpoLICAanEiBAgAABAgQIECBAgAABAi0JKIi0lLaxEiBAgAABAgQIECBAgAABAg8FFERMBAIECBAgQIAAAQIECBAgQKA5AQWR5iI3YAIECBAgQIAAAQIECBAgQEBBxBwgQIAAAQIECBAgQIAAAQIEmhNQEGkucgMmQIAAAQIECBAgQIAAAQIEFETMAQIECBAgQIAAAQIECBAgQKA5AQWR5iI3YAIECBAgQIAAAQIECBAgQGCNBZFfjIh/2IruLyPiDyLif8+J9E8i4t8i4q8j4o2IuB4R7x85BX5qz7mfj4g/i4jvRsQ/Hnlth38qsMR8u1x/dxPSn0bE1wVGYIUCZ62vMfO5+7765kiLVyLii9bVSMWzv3+WzDfl+r3NqL4fEem//3P0KF2AAAECBAgQIDCRwFoLIukmvLux6n5Y/fuI2HVTfsgxh5A+FRF/HhG/d0YxJRVLUvsvRsQvKYgcwnnmMekHtqXl2/9hrcs5Fb3G/hA4GMmJBAYK7Fpf/zGgGDHV99W03r8WEWN+cB/IUd1pS8o3/f8yffDw6qYIknL+6QM+vKguFAMiQIAAAQIElitQQ0Ek6fZ/YN3+BDQVJ57cfEp1PyLSp/y/39sh0t2Mp+v8xuaH3HS9X96clwoc6Ub99c3uj3T+9o6U9IPBaxHxV5uCSdo9YIfIsHm/fUO/hHy3RzLVp+LDhJxFYLjAWetr+wfX/qf63ffE/i6p9H301yPiF3rfV9N/n/aKwt1ugP/ZfN9MBZeXN+f1d+altj6IiK9shmTn1fBs05lLy7c/mtS331QQGRewswkQIECAAIFpBWooiGx/SpluurpiRFco6YoZaRdJ/5GZdEPfbdPuPw6Tfj/duKXzT3q7QpL+rh0i6c+63QMKIsPn6b4dIiXz7TIe+sjVcBVnEphG4KwfmPvf+9L3u26HVmox7YJK389SUTkVidOjiT+/+f74RxHxzYhI31ff3hQ+up16XVG5O2bfDpTUZvpSEBmX81LzTaNSSB6XrbMJECBAgACBGQTWWhDZ9w6R/i6R/u6O7YLIr222avdp0yei6au7+f+J3ntDFERmmIRblzzkHSKl8vWOmPnz18K8Avt+YO4Xifs/xKbCcXoHU/8xsX4xevvdTN2uk7RzLv0gfN4jjV07CiLjs19qvt4RMz5bV06cCywAAAGqSURBVCBAgAABAgRmEFhrQaT/jok+S3eDnn4vfZL50mYHyK4dIqkgsn2Tn87tPt1M11AQmWHinXPJs27ou8NL5rvvhbp5lbRGYJjAvkcqfnXr5abdp/oKIsO8c5+1xHztDMk9C7RHgAABAgQIHCxQa0EkvfDyn3rPrp/3yEz3aExCO2t7uILIwdNpkgMPKYjkzjcVQ74REX/sb0iYJGMXKSew76Wb/T/f9T0xPTKTfsj9nd7uj32PzNghkifzpeWb5snfeqdWnvC1QoAAAQIECBwvUFtBJAl0LwRML/77i83z7mmnR9q6nV7qd8xLVbd3iHQvDUwvATzrr/n1DpHj5+D2GecVRErl23/xbtff7mWT40fsCgTyCRzy1+6e9VLV1MP+Ouj+Jq30e93LUs97qaqCSJ6Ml5TvIY8/5lHRCgECBAgQIEBgh8AaCyLCJECAAAECBAgQIECAAAECBAiMElAQGcXnZAIECBAgQIAAAQIECBAgQGCNAgoia0xNnwkQIECAAAECBAgQIECAAIFRAgoio/icTIAAAQIECBAgQIAAAQIECKxR4P8B1InzVSTgmQ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3492" name="AutoShape 4" descr="data:image/png;base64,iVBORw0KGgoAAAANSUhEUgAABEQAAAKgCAYAAACSgKiNAAAOZXRFWHRteGZpbGUAJTNDbXhmaWxlJTIwaG9zdCUzRCUyMmFwcC5kaWFncmFtcy5uZXQlMjIlMjBtb2RpZmllZCUzRCUyMjIwMjEtMDYtMThUMjElM0EyNyUzQTMxLjkyOVolMjIlMjBhZ2VudCUzRCUyMjUuMCUyMChXaW5kb3dzJTIwTlQlMjAxMC4wJTNCJTIwV2luNjQlM0IlMjB4NjQpJTIwQXBwbGVXZWJLaXQlMkY1MzcuMzYlMjAoS0hUTUwlMkMlMjBsaWtlJTIwR2Vja28pJTIwQ2hyb21lJTJGOTEuMC40NDcyLjEwNiUyMFNhZmFyaSUyRjUzNy4zNiUyMiUyMGV0YWclM0QlMjJmRlJ1NDRBTnRqQ0NuUzlrLUp1NCUyMiUyMHZlcnNpb24lM0QlMjIxNC42LjExJTIyJTIwdHlwZSUzRCUyMmRldmljZSUyMiUzRSUzQ2RpYWdyYW0lMjBuYW1lJTNEJTIyUGFnZS0xJTIyJTIwaWQlM0QlMjI1ZjBiYWUxNC03YzI4LWUzMzUtNjMxYy0yNGFmMTcwNzljMDAlMjIlM0U3VnhiYzZNNEZ2NDFydGw1U0lxckE0JTJCNWRMcDNxM3VxcTdNenUlMkYwMEpZTnNheG9RSzh1eFBiOSUyQkpTRmhrT1NFamdHbjA4NURqQ1JBNHB6dk96cEhPakR4YiUyRlB0ZXdMSzVTZWN3bXppT2VsMjR0OU5QTThOSXAlMkY5OEpwZFZUT040NnBpUVZBcVQ5cFhQS0MlMkZvYXgwWk8wYXBYRFZPcEZpbkZGVXRpc1RYQlF3b2EwNlFBamV0RSUyQmI0NnpkYXdrVzBLaDRTRUJtMXY0SHBYUXBhMTNIMlRkOGdHaXhsRjFIb1d5WWdlVGJndUIxSWZ1YmVINGMzOTdlMzFmTk9WRDNrdWV2bGlERm0wYVYlMkYyN2kzeEtNYVhXVWIyOWh4bVdyeEZaZGQzJTJCZ3RSNDNnUVh0Y29FZnU2RURveUNhdTJFVU9NbUZ2TU1qeU5aU0ZyOHRVTEdWbzZVN0phRkhTQ2hpQXJ2TzBLSmdWUlNYRSUyRjhHeUZJRzU2ejdtMVVKRWxRcyUyRnMzYjdxSjl4VWZSZk9mdGE3NUlXYnFpYmdsSzNrMnlua0Zlck9EQnNPSGZwSWd3ZlNQTU8xbmhOWmZtelJ3WDlFR09MR0RsSmMwemZqNDdGSnFBJTJGRm1kNnI2VnNIa2h3VGxLNUhFR1pqQzdxVlYzaXpOTVdGT0JDOUUlMkZKZmhialFOWDluZ1BjcFJ4ZVA4QlNRb0tvQVlpQiUyQnVabWxDaVpaS0QyMGFWMU14N2lITkl5WTZkb2xvVlNpU0xybVJ4czRlazc4dTZaUU9OTmJxQXBNR2l2dlVlQ3V4QW9xRWpNandER1Z4aWtDR2Q4Znd2VUN3dzc3RXN6MUE1QVZUQyUyQklWUUNZZUFpbTlBNVo2d0IlMkJhUDV6bGZJRWo0NyUyRlVaS2llQmloJTJCMG9SSzRvWUVWYjJyQmlqc0lWa0lES3lzS0dBZ01iTlQ2dzNuSlJNaWYlMkZ3QXlKQkQ4NllsMTFRSk5ENXJ6dFBuQWMweVcxM05HVTNQVEhoU1hnZWdyJTJGTGI4NSUyQnBEJTJGdnR2JTJCWHlYJTJGM0hsVzRodXFLMnRBRXpvRWk5d0FiS1BXUENYaSUyQll2U09sT2lnMnNLVzRManMwdzE5eWwyNnVEMWR3alBsQnh5NnBIbUdvZUhRVmtBZWtUWXc4UGFNUVVQNEVaUSUyQlJqJTJCJTJGNDJXY3BMUDJNa0xKMGluQ0tZVWx1czNZS1pISkpBZVpXbWtYb1lMMWRTTUs2U2xpQ2IzeUtTWkthcW1LREo3ciUyQjhjQm1xNHRkMjhXN2JQUGR1VjVkVWxEQzE4ckZ2RUREcENLVThOY0gxRHBRdzFQZ2RoYU1DeFRURkJsRFlYVmdNeGpXN1dTSUtINWpCNVMwYkZnYTJBZEV5a0I5ZzlnajV4RzR4a2J5c3pDMkxsaHp4MXpEdENWTU1KTFhTYmFmT0djSWE5WFB4eCUyQnBMTGlnaHV2Qm1FdDd4bTY3S0tseWNveTJIJTJCdzJCekE4QU0lMkZGNGUyTmltT1JPWnFLbWUxdUxmbXl4MHJicGRTZ2pIVm5VT3Mza2ZGbTA5RHY5MzVwSG5teHFGTks4NXBoZXpQNFI4dXNuSHV2ZWFSMyUyQnlvJTJCNTBCeXV4WXZLcGVJWHVXRzVyZHVZS09tRlZDZHZGSk8xYXR3SHpCZGFwNHdPZFZmYThhJTJGN2tiS2poZndGT2NkZ01WdnhudzJjOFNlRDVKRTVCT0xDNnBGbnhQckExdkUlMkYxd2VCRENpTURBd2RCRzkzcWlNbkFjbXlMalE3cm02VFlaQ0tKODlBa2RUbjVUQkZRSXlOUU1hYkhnZDlxNDliTEVSc1ViN08lMkJkQWhtV09TczZId0J3RWluR01lMkF4bGlPN1VBQmp1S3F5b2UycG1nYXU0elglMkJEdnJwcm42TTBGVk9FVGtFTGE5bDBvOXgxd3hCSW40QTlCbUowZ2VTaDhnR1Z3OWVhS1pTOVVmWW43SWZ4cnVaUlJ5Ymg2NENzeWZob0tNYTc1aXBPSXdEN2hKbHl1YkwlMkZCUjdCT1JBN0poQTdEallkNGpBYmJIcUp3JTJCeTRNZGQ0eHZmbm0ySSUyQnhyVnpnN0VjJTJGSnJJdFlPdktXaGd2ODBkT1F3N2lZYyUyRk9DemFMdjhUZHJWJTJGdjklMkZSUE1icHVINiUyRjJ5RkNQRHYlMkJ6OXB6NzZvZDU1JTJGYzhYZW5iOG1jUjUxNGE5JTJGUTZwMnl3YlJOV1hkc3lsNmRUZjdnMFBGR3NmYWpROGUySG5DMjl0OXI3VVBOZlhldlRQZDlYR3NmRzNvRlBJTFNkZnNtOWxHT1V0M1UxJTJGeDF6ekpSajdxUG9qcHI2cTVFZnpJREtjRnRLSEdEOGd3SW9lb0xHdWFTUng4aTA5RnVXZVB3SFJ2Y0I4TzcxeUhxT2R1eFp6WHJPdjZCJTJCZWhVaHN5emhTUFZPaVNYZnFlbDBOaTJGUG9aciUyQmlDaWJDZnUzM240dXlUOTJCeXFnWlRWYWVBZ2huZ0s4dlc1b01tblYlMkIzb3BoMEJMekNkVHlVMVlpZnowcHhyZERxSTRISmpxMlIlMkZlWk9JUkhjSXNvZGFQZlNjUU5aJTJGaXJLWHV6TDh0NkY1b1ZkbyUyRkJaclh5M2JNTDNlOGxlM01sTHR1OGNEdU1xeDU1dW1zWmRXUE02dU1ybktLc0glMkZGUW12MyUyRjhSQWU4bHJId1k3cmtaeGZsQmRPSWxoZmglMkJpZGVXUE1EVTQyTUwycVhhbThFM3UxcmIzb3dGTW9FdEF4QWklMkY1OGI2aHBBRnklMkZOZyUyRjZQTkdSOXklMkJoczlMUDh5c3p4NjdPSGFkR00lMkJyNnpMcXRka2xkUThYS3kxcm4yWFZDY1hOVCUyQnlNUGU1bDdpZVRlNVF4VGl2T0p1ZXRkN2FNZThNTmN3ejdYRzlaeUZEMFJTbHU4bkU1dHdaekpwJTJCSFNDSyUyRk9mSHFTVDlNZmcwJTJGbWZzT2VUJTJCYk05M2I0NUVhdmpGQ0JhYjNPaEdvaU5USUoxWHVTNTNGY01rT1BPeXhZOHJhbkpqOXViNktlbmtxT0llMHpsWnBBalY4OWxjd29yS2JTVzU2VlF2ZTFVY2t6RlBFZWN0OUFlZ21yWDRRcVdHSEZ4R2x1ZXB3JTJCeTlUT282TzBGR2c3SzlPdW0xR0RyWkVHNXNiSzc2Vk1XdjdadEtNN2RqYmwyTGE5aGxQTzRXeiUyQmNtTGJoOGlaWFVZeTg5NXBaT1ZYOVJmQ1ZQRzI0SW1NZmFuQVZuTUtFMHhBWlFuNU9YekNJeGtxNEJNN0phcmlFd1NyTllFNUZGdWJ6aEx4VFl0bXN2bk1za0ZTNm5WTG90ZThTQUxWbmpkdmpHeGJOT1U2RXluJTJCNHBiT1ZXVG04eSUyQloyam1vR0lqNVUxVW5palVxTSUyRk4lMkYwenhSM1RSeTdJJTJCcEVheFRUalptWjgwenNabzhGNnZIMXVWQjZ6cGlnN21EN0FacGklMkZtQlpUcHliZk9SbmszYkg1ZHN5N00lMkZHcGYyRWZZRzhXd1BKMiUyQlJheGhLUGZOUXBweWElMkY2MDBheTI4SFI3ZyUyQk1QeFh0ZHclMkZKJTJGQ1ZQaHhCMXRoZTBkOU1GdWh0aUIlMkJhRnZ4aFYzTDdFSXFMaCUyRk1PQnczMzM2QVltWUU0ajlkOHY5a25jSFY5OVB3dUhIb0w4MVIlMkZubVRPYzdFSFA0VFVOQU5PMURRdHVzMkhBWE44RkZYMGgyZzRoM0t4bXVmem5vbEtNUUNDUGJrYU02a0o4Z2oyaERuVndGNDF4bGVXRDQ2OGJxQ21wN2VWd3oxYlhIWFZLMzlhekdEcWRhV3k5ZEhrdFlYbUNJZVlqUXlxclJYWVVmSnNCcU1wWHFHbGZXVElPT21XSVVqZjIlMkZpMlJTcnVCYjFDNzRQTWUyc2taNXpuUmhMMjdjWSUyQnVNUEhiNyUyQjhLWnluVGdzVk9hZHlxVnI5SEl3NTY1M0tIWEpyeHZtZ3lPeGxnZ1FlQ04lMkZjS1REQzJybiUyRktqbkp3SDl1ekhoaVRPNFF6UEw5dkx5OHVDayUyQnZPJTJCaVhLbEVYRElOMUVtJTJGQnNRNnJ1aUZZUDNIMiUyRjEzJTJGMGYlM0MlMkZkaWFncmFtJTNFJTNDJTJGbXhmaWxlJTNFvCNwZQAAIABJREFUeF7sfQm4FMW59geKLAeiB1QCbiwGJBjFBa6KsiguRCExhqC4JTdRf8ENVK7+KhjR4HVBRcFoNJGoGMQlLlE0KrggCCIRNSoRxJXgdlRANoX/eSun5q9T9Ex3T1dvM28/Tz9zzkwtX71fTVfVO9/SSHgRASJABIgAESACRIAIEAEiQASIABEgAtWCQCMRaSUiLa1X8z3990oRwb2qyKv+bFMewQMQvCoXgSN/8IMf3PSvf/2rQ+UOkSMjAkSACHgjUFtb+2VdXV0t8SECDhHguuoQTDZFBIhAvhDguppZfXUSEX3vUIrgaNy48fc2bdrUctOmTTWuR9OoUaPVjRo1WrVx48av64mTYiTKByKytP5+17UcYdsjIRIWsfyUP1JEHn300UflyCPxJy8iQASIQHUg8Le//U2OOuooPViuc9Wh9iRGyXU1CZTZBxEgAplDgOtqJlTSXUS6GsRHZxHpWP//FuVI2KpVK8HdsmXLBq/me/h75cqV6l61atVmf5vvlSODiHxnkCOaJMHr2yLyRplthqrGjWIouHJTmJu23KiKghIBIuASAb1pAxlcT4pwnXMJcPW29WMR+Rt/ZKjeCcCRE4FqReCxxx5TP65yXU10BuwsIvuKSM/6G39vXUyCnXbaSTp16qTuDh06KHLDj+gACeL60uSIH3GybNkyWbp0qbo/+ADGIkWvr0Rkvoi8bLy+71pubhRdI5p+eyRD0tcBJSACRCAFBEwyBJu3Ro3UEsd1LgVdVFiXJEMqTKEcDhEgAsEQMMkQrqvBMCuz1J4igjOcJkF2tNsB0bHHHnsUiA9NgOC1adOmZXabfrV169YVyBFNkuB10aJFAuLE4/qwniABSfKoiLwadRTcKEZFMFv1SYZkSx+UhggQgYQQsMkQxYSQEEkI/YruhmRIRauXgyMCRKAYAjYZwnXV+VzZX0QGichgEYE7TOHadtttZd9995WePXsWXtu1a+dcgKw3uHz5cpk/f766X375ZXV/9tlntthwq3m4/p5bzphIiJSDWjbrkAzJpl4oFREgAjEj4EWGcOMWM+jV0TzJkOrQM0dJBIiAhYAXGcJ11ck0OcQgQRD/Q11t27aVwYMHS9++fRUJ0qVLFyedVWIjixcvVgTJs88+Kw8//LCsWLHCHCYCtIIceUREng46fhIiQZHKdjmSIdnWD6UjAkQgJgSKkSHcuMUEePU0SzKkenTNkRIBImAgUIwM4boaaZrAEuQ8EemjW+nYsaMiQQYNGiSHHAKehFc5CDz99NOKGHnkkUfk3XcbJKx5TkSuqSdHSjZNQqQc5LNVh2RItvRBaYgAEUgIAZAh2EhgEfTKpkWXmYQUUXndkAypPJ1yRESACARAAGQIApJzXQ0AVrAiWE9AhPRH8fbt28tJJ52kiJD994fHDC+XCMyZM0eRI1OmTBG429RfM+uJkceK9UVCxKUWkm+LZEjymLNHIkAEMoCAHxkCEUmIZEBR+ROBZEj+dEaJiQARcICAHxnCdTUUyAeLyAUicihqbb/99nLuuefKeeedJ40bNw7VEAuHR2Djxo1yzTXXyLXXXiuffPKJbuDvInKliDxjt0hCJDzGWalBMiQrmqAcRIAIJIpAEDKEG7dEVVIpnZEMqRRNchxEgAiEQiAIGcJ1NTCkx4jIfSjdpk2bAhHSpEmTwA2woBsENmzYUCBGPv/8c90o9POA2QMJETd4J95KbW1tXV1d3TaJd8wOiQARIAIpI4DUczfddJOnm0yDBY5ZZlLWVL6657qaL31RWiJABNwhwHXVGZa/FJE/obURI0aow3izZs2cNc6GykNg7dq1yjpn0qRJugHoaYr+h4RIebhmodamTZs2ZUEOykAEiAARSBQBuMIEef7RZSZRtVRCZ1xXK0GLHAMRIAKhEeC6GhoyrwpniMiN+OCCCy6Q8ePHO2mUjbhD4MILL5Qrr4TXjLrOFJGb8AcJEXcYJ90SN25JI87+iAARyAQC3LhlQg2VKATX1UrUKsdEBIiALwJcV30h8ivQV0RmodDll18uF110kV95fp4SAldccYVcfPHFuvd+IvIsCZGUlOGgW27cHIDIJogAEcgfAty45U9nOZGY62pOFEUxiQARcIsA19XIeF4nIuecf/75ctVVV0VujA3Ei8Do0aPl6quvRifXi8hIEiLx4h1n69y4xYku2yYCRCCzCHDjllnV5F0wrqt51yDlJwJEoCwEuK6WBVuhUtOmTT9at25d+9mzZ8sBBxwQrTHWjh2BF198UXr37i1Nmzb9eN26dTuQEIkd8tg64MYtNmjZMBEgAllGgBu3LGsn17JxXc21+ig8ESAC5SLAdbVc5FS9g0Tkuc6dO8s777wTqSFWTg6BXXfdVZYsWYIO+5AQSQ531z0537iNGzdOyXjJJZe4lpXtEQEiQAScIcCNmzMo2VBDBJyvq14Av/3223LWWWfJxIkTpWvXrrHpAL9UYl2/++67VerHUteaNWtk5MiRctBBB8nxxx8v+v8ddtiBe4LYNMSGiUB2EOC6GkkXM0Wk3/777y+wPOCVDwRgyTNnzhwIO4uESD505iVlg42b3rzccsst8sILLygzIFzYEN15551y3XXXSfPmzUuOloRIficDJScC1YQAN27VpO1Ex1p0XdVS7LnnnjJt2rRIRAYJkUR1ys6IABEIgADX1QAgFS9yh4ic3KpVK/n6668jNcTKySHQokULRf6LyB0kRJLD3XVPnhs3/Jrz0UcfFQiQMISIawHZXjoIvPvuu/Lb3/5Wxo4dKx07dkxHCJ9eH374YZk/f76Kws387JlUUaaF4sYt0+rJs3Ce66q2msDAYG3x/PPPB/qRoRgQeSBE8qxEyk4EiEB4BLiuhsfMqHGpiIzF/5deeqnaf/PKNgI4J0FX9ddvSYhkW1+lpPPcuB1zzDFy//33y4knnqisRGxC5PPPP1fmsE888USh7bvuuku9Z1qI6A0b2jvttNNU2csuu0yZzuKzoUOHyqRJkwqWKNgkwhIliGlufiHPh+R5IETygSSlzCoC3LhlVTO5l8uXELHdUPR6+OqrrzZYJzUSKH/ggQeqf7V1Cf42XWZ0G8hOgLXYXqe11WepdVn3hzX4hBNOKCji8MMPL7ouF9sP/OxnP1PuM7A41fsDNIg9wpgxYxqMBS4/uh3Umzx5sgAL7BtMy9RSchUbr9dsssua/fjhA/lXrlypfsHF2FxY++R+xnMARKAeAa6rkaZCgRBBKyRFImEZe2WLDEF/JERiRz2+Djw3biBCcGk3mVdeeaXwN97HJkf7BNs+wzYhAtIDhAhIEL0Jwd8gWsxfuPSX/6abbvL1U44PDrasESAhwrlQ6Qhw41bpGk5tfL6ECA72S5cuLcTVeOihh2S33XZTLjT2jwUgQ0aMGFFwscHnWHfhvqoJkW233VbOOOMMtYE2yQWs5SBHUAefYX397LPP1I8RxdZlu79SMUTsGCH2fkATIJ06dSqQNA888ICccsopSjnYL2hr1G+++UaV6dChgyJB9F5DW9aUkgsmy2bsEq8fXMzZgLZwYR+i9yUmVqXwgcz4wUi7PLmw9kltprJjIuAYAa6rkQBVhMiQIUNk+vTpqqFBgwbJqaeeKkcddVSkhlnZHQKPPvqo3HrrrfLII4+oRg19kRBxB3PiLRUlRPbee2+1wbDJkffff7/Br1J+hIj5C5Yuqy1PMFpsJv785z+rgccdHC5xdBPsEKTVjTfeqDaS22yzjeoZm19c2CjjskkO1NGWO/gcRNXgwYMblD3iiCPk2muvVe+1a9dObrjhhqIuNF9++aWaM6+//roqv/vuuzeQZ+3atXLFFVfIjBkzNvscdbFh32+//VR/qNu9e3flCqPlt8fw2muvFVxmli9frlx88Ksm5hH+x4Vf8DCX9QVMpkyZov7F2Fq2bCk1NTUN+khQbewqRQS4cUsR/Mru2jeGCIavrSVtKEqtqWZZ/YMCrC1wSNc/NKCMTWKYay/Ik1Lrsh0HrBQhYrvt+BEi9ljNtvEZCBFzHJBFkyml5ALJYweYDRPPzMuy1dyPmJ/b7SblulTZXxmOrlIQ4LoaSZOKEMFeeK+99lL751mzZqkGSYxEwtVJZZsI6devnzrzLFy4ULvNkBBxgnQ6jRQlRExXGe1Cgy8nCBH9SxMizkclRLw2UOlAke9eNRlx5plnKgJA/7/jjjsWYmyYMTeefPJJefDBBwuEhS5/9NFHK1IE5MnZZ5+tzIF1jA7UN+uYiGmyo2fPngVSxSRk7PZR12wP/+PBYsoLwgZzzSRh7DHoGCIgQPzkteXH/9jcnnzyySRE8j39y5KeG7eyYGMlfwR8LUSKZWMBgasv0w1VkwI2IQJLBi/XEtPFxqwDt5kghIjZnx8hUmo/gL5NUkOTNdr9B/9rd5wghEgxuUCImHKgLdsKx1ab6bqDz0x3XptcMduyCRFYmJjWOf7TgyWIQOUiwHU1km4LhIiOHwL3wQkTJui0roIUrwMHDizckXpjZV8EHn/8cdG3ToWMtMijRo2S4cOHq/qG6wwJEV9Es1ugJCFimsNqs9Y4LEQQXG7ZsmUNfhnKLmTZlcwkIEAm/P3vf1fC/uIXv1DWHbDOAGFx2GGHqb9BfpjWE6aVSV1d3WZBVb1ID42GF+FhIoW2QaaYAVDN9vr06aMIEU3IoK7dn/2/SY5oQgSbYj0m0yKmtrZWta8JI7P9tm3bkhDJ7rSOTTJu3GKDttob9iVEzAP7eeedF9gN1QTWdAvB+mm64JQKhF7MqkNbbsZpIVLK7SUIIYIysCDBZRI1YS1ETFcduB7RQqTav7IcvysEuK5GQnIzQgStffrppzJ16lSBhcJTTz1V6ADkCFL07rHHHsqiBBbWsHjmVR4CcNvEWUXfWGM0CYIWBwwYoFyXhg0bJtttt12hExIi5eGdtVolCRG96cCvOTroGN7z8tXVgdxKbSxslxnTr/mtt95SmxIGVC1/ipikAyxAcIHA2nnnnQWEA8gCWFFockC7tpg9ajcXECKwzEAd7YKDcrYbjllXW1zgPdtdxvzMHiE2uJoQMQkLlLNJDzPzTanPUNckRPC/V9acUuMpXxOsmQcEuHHLg5ZyKaMvIWJaiOjgozpWhh3TwotEACq2pYe59tpt6LXcq569LtsWIWgX73mtzbalix3YFf2ZFiJ222YgdZQt5TJTSi4dQ0THNvOLIWJiZcdBsQkj+3+bMArjmpPL2UyhiUAIBLiuhgBr86IzRaQfXDFmzsSfm1+LFi1SxAjuOXPmbFYA5EivXr2kR48eKi5Vt27dpH379pGEqsTKH3/8sbz55puCsycwXbBggbrtC4QTSBDcwNbr6t+/v3ZtmsUsM/mdLb6EiN4sYIg62rsZEf/YY49Vo4fJKNxsghIi2Mwxy4zbiaMJgP/5n/9RRAIsQ0BsvPjii3LAAQcULDS8rClsSdBWWEJEt2HGEtHECMy/V6xYUTRFru3yo9sySQ3EDAHBo2OKkBBxO3+qrTVu3KpN44mNN1AMETPzip1FBlZrJ510kiIIcJnZVYplmbEP9nYmFe2aYltTeMX2Mt1J4EpSjBCBbF77AWwetewmIaL70q5B2APg2Y/x4SpFiOBzWy5tuQorjzBZZkyZgSfwxg8/ZgY8nfEH/eoMPbYM+N/OhJPYLGNHRCCDCHBdjaSUO0Tk5FatWqksVn4XDvQvvfSSzJs3T73iR1Gv63vf+54iRnBrkgSvXbp08esi958vXrxYkR6a/MAr7mL4wsoGZ9l99tlH3UEwAiGPtU1E7iAhkt8p02DjVs4w6D9bDmrx1NEuJQgUigvWIHhPB0XVriF+7i2o65VlppTLjNeITJLjww8/LBp/BHWLESK6T/iOP/fccw1cXsIQInSZiWfO5blVbtzyrL1Myx55Xc306EIIF2eMML8YISHEbFDUL0gqLULKRZb1qgEBrquRtFxIu1tOyl0c8mE1MnfuXEUC4NZZybyk2mKLLRRBsssuuyiLQ7iBmK/m361bt440MJeVv/jiC5UtDa5EeDX/1u+99957avzfffedZ9cg0ZGRDePHDQtNhBQAGRXmslLvMoZIGPAyVrbBxg0PMr9r06ZNDX6tQnn960mQ+n7t43NYopxzzjlBirKMhYAdKNTM7GJmXEG52267rUHAUriPaCuOIEFKza69SBYzJgnKwtUKjKuZ9QakDR78IDzsGB+6fZ0Nx8sNxwyqarvE2KQOg6ry62IiwI0b50NMCIReV2OSI7Vm4YuN5znWHNOCIsoeAZteWJA88cQTalyu2rVBwiZaB1XFRtm8sP8xCRFzPMhwduedd6aGOTsmAllAgOtqJC0UCBG0Ug4p4tW7JgdAjphECdxGgl4gT0CQaJJkyy23lCZNmoh+Nf+2PzPLbNiwQXB/++23JV/tMib5UYzk8BoL3IVM4kP/DRIo6mWRIWiOhEhUUFOsz1+yUgQ/jq51dhgzuGix7DB2XA+kodVBTzWZYKbdtQkJW37dt055a6fptdPyor4maYpZiKCM/swkU/B+GAuRjh07KnFLpd31soqJQ0dsMxsIcOOWDT1UoBRcVytQqRwSESAC/ghwXfXHqEQJRYgMGTJEpk+frorFmW4XFiUgSLBn97KyMN9buXJlpIG5rAwrjmKWLNrKBecPENpwF3J92el3DX2REHENdoLtceOWINjsKnsIgCBB0FmkGsaFCN5IqaUJlOxJTIlcIcCNmysk2Y6FANdVTgkiQASqEgGuq5HUXsgyg6wxsJafNWtW7MRIEIlhba7dUxCb0M/Cw+tzvAdrkWIWJKXeh9u7tlBp1qxZEJGdl7GJEAS/hSXkwoULlTUPLUScQ55og9y4JQo3O0sLgWIuPXiIIXgsCBA88OFGBNNnM7NOWjKz33gR4MYtXnyruHWuq1WsfA6dCFQzAlxXI2l/s7S7kydPlgkTJsiSJUtUw0i1O3DgwMIdqTdW9kXg8ccfF33rFLz40XTUqFEyfPhwVZ9pd31hzEUBbtxyoSYK6QKBIC498E9H5gNelY8AN26Vr+OURsh1NSXg2S0RIALpIsB1NRL+mxEiaA3xM6ZOnapS7cKKWV8gR5AWFulgYVGCDCk1NTWRBKjmyoh9hZiF+kZ2NU2CAJcBAwao9LvDhg1TAWj1RUKkMmYNN26VoUeOgggQgZAIcOMWEjAWD4oA19WgSLEcESACFYUA19VI6pwpIv3gijFzJv7c/Fq0aJEiRnAjo4x9gRzp1auX9OjRo5BiF4FFeTVEAAFldSpeYLpgwQJ12xcIJ5AguIGt19W/f3/t2jTLPzUJNZFVBLhxy6pmKBcRIAKxIsCNW6zwVnPjXFerWfscOxGoYgS4rkZS/h0icjKChiLgqd+FA/1LL70k8+bNU6+wbPC6EFi0W7du6kagUf3apUsXvy5y//nixYtV4FhNfuAVdzF8YWXTu3dvlRETdxCMWrRoIUgxLyJ3kBDJ75Thxi2/uqPkRIAIRECAG7cI4LFqKQS4rnJ+EAEiUJUIcF2NpPZC2t1yUu7ikA+rkblz5zZIr1t/WN9MMKTSBUGCFLRm1hadqcV8r3Xr1pEG5rLyF1980SArjleGHJ1quFiK3ubNmzdIx3vQQQdJz549BWRUmMtKvcssM2HAy1hZbtwyphCKQwSIQDIIcOOWDM5V2AvX1SpUOodMBIiACNfVSLOgQIiglXJIEa/eNTnw9ttvNyBK4DYS9AJ5orO8gDCxM8I0adLEN3sMymzYsEHdfllq7DKIo6Kz3BQjObzGAnehrl27KuIHt/4bJFDUyyJD0BwJkaigplifG7cUwa/mrhHgFA+TsWPHVkSK24cffljmz58vF110kXilBKu08VbC3OXGrRK0mMkxcF3NpFooFBEgAnEjwHU1EsKKEBkyZIhMnz5dNTRo0CA59dRTVQwL1xcsSuBOsnz58gYWFyb5oP9euXKl6+7Lbg9WHKb1ipd1S7t27RQBAnch15edftfQFwkR12An2B43bgmCza4qFwE/QqRyR57fkXHjll/dZVxyrqsZVxDFIwJEIB4EuK5GwrWQZQZZY6677jodrDNWYiSIxGvXri1YaNTV1flaeHhZgOA9WJbY1iVB/q+trS1YqHj96BhkDFHL2EQIgt+OHDlSFi5cqKx5aCESFeF063Pjli7+7L1CECAhkj9FcuOWP53lRGKuqzlRFMUkAkTALQJcVyPhuVna3cmTJ8uECRNkyZIlqmGk2h04cGDhjtQbK/si8Pjjj4u+dQrezp07y6hRo2T48OGqPtPu+sKYiwLcuBlq+vLLLxXLhyjD1157rey+++6Kod1mm23kpptukilTpqjSMMW64YYblKsHojrfeOONhXL4HEzqFVdcoQL0DB48uPD/jBkzVH2zXfyPtpE7/LnnnpPXX39dbrnlFunUqZNiHvG/Vx3dR7E27dmHPlavXi2rVq0SXefkk0+WM844QxXFgR6Rl/Xnl1xyiZIdrh5nn322MqnDZdZBm08++WQBCy0Tyh155JHyu9/9rvAZ3jPdRvRDRLvMoC19aZyPOOKIBi4okHHcuHEFPPr06SNLly4t6qbi9Q0028Dnepz4G7o87bTTGlQzP7cxN+eBJkRatmwp9913n2rDlN92mUlqvLl4CqUkJDduKQFf+d1yXa18HXOERIAIeCDAdTXStNiMEEFrcFuZOnWqSrX71FNPFToAOYK0sEgHC4sSnF1wluBVHgLffPONOgfoe/bs2aJJELQ4YMAA5bo0bNgwQRwVfZEQKQ/vrNXixs3QCAgRkBA77rhj4ZCtD8Ft27YtkAf4soA4ASkCMy7UOfrooxWBgMs8/Hp9jsPzgw8+2IBs8SIWNKGCNvUBGgSGltPs027Tnmia0NEHfLsNTRSAjNl7771VdU0Q6Pd0HaSighwmAYLYGRiDHhfq27iYVhQgWMwYIlo+uy89RhNzTUSBvLBJk1JfMPR/2223FUgaTfZAl9CTHdPELA/yAyQXLh0nxMQcZBbIGo2vPW+8CBEQP3GON2sPm6zJw41b1jRSMfJwXa0YVXIgRIAIhEGA62oYtDYr60mImKUWLVqkiBHcyChjXyBHevXqJT169Cik2EVgUV4NEUBAWZ2KF5guWLBA3fYFwgkkCG5g63WREKmM2cWNm6FHL6IBB1kQHzg0w1JEXyZBYbtLmP//85//VCSBGWzTtiBBWytWrCiU8ZLDnG4gB/zatKen3YcmPLR1Cw70JkmDz80x6vZsixhNKhx22GHKgsYkVMw+Ud+0mvEiCEwMzP5/85vfNKhr6sCuU+xraWMe5OtbyqLFru9FSPkRQHGON8j4qr0MN27VPgNiGz/X1digZcNEgAhkGQGuq5G040uImK3jQP/SSy/JvHnz1Cv2514XAot269ZN3Qg0ql+7dOkSSdg8VF68eLEKHKvJD7ziRkBZrwtWNr179xb88Is7CEYkRPIwE/xl5MbNwEgTEWeeeeZmVhJeUGr3EfPgrC0JtHWH7aJhtqOtCbyIB9s9RLvuoH6QNm15vfow5X7ttdcaZEkpRiBotyK40cBSw5THdKfB+6ZVB/43LTCKuZBoFx6U1zKfcMIJytrE1Ivut1RmFxMDL9166VSX065K2i0GQaRs1yizvlcMET9CBPXjGq//V58luHHjHIgJAa6rMQHLZokAEcg2AlxXI+knFCFi94RDPqxG5s6d2yC97po1azyFQipdECRIQeuVqcV8r3Xr1pEG5rLyF1980SArDtLx6mw4+lWnGi6Word58+YN0vEedNBBKswBMtiEvUiIhEUsm+W5cTP04nVo9nNFQXWTPPjRj37UwKLEyzIjCFmhy5gHdB175K677mpgURJkarkiRLzSx2p3F9t9xcQFMprkRdYIETNWihk/RZM4JESCzLJ8leHGLV/6ypG0XFdzpCyKSgSIgDsEuK5GwjISIVKsZ00OvP322w2IEriNBL1AnoAg0SSJnRmmSZMmvtljUGbDhg3q9spCY75vlzFTARcjObzGAnehrl27KuIHt/4bJJCri4SIKyTTbYcbNx9CxI5dUUxdZlBNBDUyg5XarihhCBGbGIGVxIcffriZe4vfNAriMmNbWwRxmdFxRsaPHy933313g1gqkMkM1mrGRAlDiCThMuNl4VHKwsXG26WFiIvx+s0Hfi7CjRtnQUwIcF2NCVg2SwSIQLYR4LoaST+xECLFJIJFCdxJENPPy8rCfG/lypWRBuayMqw4TOsVL+sWWHeDAIG7UNwXCZG4EU6mfW7cfAgRO3Ao8l97xfgwLTnMOBp2IFJ0ZwbzRABTm3jwat+M3YE24EKig5t6telFuiDGR6mgqjYh4hdU1ZbTizzSY4U8OjOPltcOqor3vVxI8J6roKomOWVbsJif2XJrVygzuG4plyNNBmlMvYLIxj3eZB4h+e2FG7f86i7jkqt1FWbKeE5jPbAvWPkdf/zxoYfxj3/8Q/3CBXPfPFw6KxjWHV7hEPj8888FdxAf9qAtw5++TZs26savxWeddZZMnDhRzSn0hTn5xBNPyGWXXVZo0pXuzLmLH0+ef/55FVg+ibmsx4axID5AkMvEKkj5OMrYOrL7cP39ctEe19VIMyFRQiSMpNgvgyDBDYtpPwsPr8/xHixLbOuSIP8j8YG2UME5LEsXCZEsaaN8WUiIGNgVizNhp1tFFTMdq24CxAaiFJvxPvCZHZcC79nBR+3DsZ3u1kzxGqRNe0p4pd01x+Bl4YA2iqXd9SKKUN7GoFi5MBYiprVNsbS76NsM2lrsK1Eq7a6dWhmBdBE3RGe6CZJ21wyeW24MkSDjxYLgZcFT/qOg+mpy41Z9Ok9oxA0IEfgmm+SHPpzhYBbmsJn0ITIhrNiNBwLlHOD9gEQKSayfmEcgROwrzvkVZ9t+4y7ncz+symmznDpJEyLlyGjX4boaCcXMEiKRRlX2sX7uAAAgAElEQVThlUmIVIaCSYhUhh59R5HW4bmc7C6+g6kvAMLh/fffL1iVgGRZsmSJyhVeiZc9XhBt+DVv6NChlTjc2MfEjVvsEFdrByUJEYCCgw6+t5MmTQr8i3XeDpXVqnwX406DEHFhHVBs7HmbuyREyp/FXFfLx05ESIhEgi+dyiRE0sHdda8kRFwjmtH20iJEiqUtDgOTJlVsdxVkuoEVB9yOcIEw2HHHHQv/h+kjS2WDjhduRIgnM3jw4CyJnxtZuHHLjaryJqgvIYIB2QdQTZK8+uqrhfHCdQFWJDhQItsWrj333FOmTZum3BzQxpgxYwrlzc+8QMNB78ADD9ysff2GLYPuX5M4eN726tVLRo0aJb/+9a9Vtf79+zewgDEPk5MnT1Zl9BjgJoHn9WmnnabeP/zwwxtYLJhuG/h8woQJivQN6urg9Yu6/Z5LDDAOL7ePUrr00r353vDhwwuuK3hf68B2wbKx0/MJdfSc0PJhrTD1/sILLyjzc7jMXHXVVXLzzTcXXLv0HLr33nsLusMfpXALO3dffvnlBi4zUcYWxOXGJpjCYgVrrlIyon1YduK7AMyhG1iXIubb6aefrvDFPMZlu8uV+g6HtRAp9f1F337fL/uZ5Pdd8XrGcF2NtFyREIkEXzqVSYikg7vrXkmIuEY0o+2lQYhoFxTTPahcePzcjtAuDgnYiGyzzTbldpOZekHG+9RTT0nnzp0L6Y8zI3xOBOHGLSeKyp+YgQgR81fzb775Rh2CzYO/Pozg8IoDmf0ru/2/PrABrmKHdK+YEbpP9DdixIgC2aLb22GHHZRc+rB1zDHHFFx9IMOdd97ZgNQwD1Xm35rU0QdCu/1i/2P90Bj4TQU/QgT1XWNgy+Rl3WHr0ssaw3zPbkP/f+KJJxbIJxt7fbDWWNl1bKsHGytbJvN/W36zbWSXizJ39dw3XcjQN/rU7j1+Y/ObF16ECEijoFj54Y/+gUGHDh0K3z1dB5/pcdjfMb/vMCxgzflqjzOIjjSuQb5fQdoz5yAJEb+ZF/pzEiKhIUu/AgmR9HXgQgISIi5QZBtEgAjkDgESIrlTWV4EDk2IeP3KbR/igrgdlCpjH8a8DledOnVqYO1hHppR3nbzKXZw1ySLTYjY5IkpL6wY7BgXYV2L/AgRBAQ0SR8XGASZlMUsFMwYMqUIEegO2JlElz7g6hg1qP/RRx81KGMfcE18wxAiYd1p/Oaun9698Co1Nj8dhG3PJo/88NekkEkWeJEoQVyhTGzCECJeOjLHgWwift+vYmSmH77m51xXw6C1WVkSIpHgS6cyCZF0cHfdKwkR14iyPSJABHKBADduuVBTHoUsmxDxykxTzEJEA2ObtRdz47DbNt1hSmXE0S4U6M/r1+pSh26bELEzi5iHvwceeGCzzCNBDpDmBPEjRHbeeecGmX9cYeA1SUvpMqyFiOkyZfelLW782izXQuS8885TmNnBgW05wsxdP72jbYxHE3R+Y/N7SIQlpGys/PD3spLxmrvF5nOx73BQQqSYjrQrD1zdbDclYFYMl6A698Kd66rfbCz5OQmRSPClU5mESDq4u+6VhIhrRNkeESACuUCAG7dcqCmPQgYiRMwDn53yFJYDQX5lR1wRM25IECsSAGoewEAK6LgVpczhi8UzsGOGmFYmWSNEEHfFi0iKioE5SYPo0u+AH8Siwf5i+LUZFyESZLyl3L28iDAv6xeMt5hFjd9DIioh4mV946Vz0+UtCCGiiZZi3+GohIj5nSUh4jdLMvE5CZFMqCGcECREwuGV1dIkRLKqGcpFBIhArAiQEIkV3mpu3JcQ8Qr06WfObh4qAa7Xr/Z+BzdbKfqQfPvtt6tf5HW8EC/lFSNE9MHvZz/7mdx///0yceJEFfAVVxhCJC6XGT9XIRcYmHh5ZSixXX9s8sKO7+BFhtnuRkkRIjjkl3KZCTLeUoSIl97DEhh+D5uw7XlZiJTCPwj5ARnNcggu7PcdDkqIFNMRXWb8ZkbmPichkjmV+AtEQsQfozyUyCUhgmwi8+fPl4suukiaNWsWC86l+tABLxFBXGc4CSsEsq/gSzR27NhEgmKmEVQ1LCbllDfHFTemyP6CPrp161aOqLHVSeL7EJvwKTZMQiRF8Cu765KEiD4UmUEk7UO7+au7dpkxDzctWrRQhymTwNC/NhdzmfEiBkoFUYSKzMCdiL9RLMBjsb7DECKa5NFjMl0wggZVtbHVbcydO1cFi/WKIeIKAz2lg+gSeF199dWFALbaYsfOKKPdVLzmjB/JYhNSNqEVJoZIqblz8MEHN4jL4jd327Rp0yBAcNCgqhhPUhYiNjZ++O+2226bBZb1I0k0IVLqOxyGECkW+DZKUFU73k6QWDJcVyMtbiREIsGXTmUSIung7rpXEiJFEK00QsT1xMlKe0kRPToVbs+ePZnmNivKjygHN24RAWT1Ygg0IESQJcW+7NSbmnzQqXXx/5NPPqksLvSByT5o6kOYTucJIgQZYM4///zCQdvu146FYJMndiwDM7VrqRSg+nCOvpFtQ19hCBEEljXHiDbstLte1gj2GM3Uo3BFwGYV6X+15UpcGJhy2H3YutRkhU6PCyJEX/rQb5NMmjjQ+kZ5kyjyc5kxCSbMv3333bcBwWXXt/+354YZf8VvvPbcXbZsWVlpd4sRIn7pacNaiNhYYU7bc9PE34/8ACmByy5nt2l/h1EnaJYZlGXa3dwvSiREcqhCEiI5VJqHyCRESIjkeiaTEMm1+lIVnoRIqvBXcue5XFezqBAzKKR2w/nDH/4gcM+BpQEvIqAReOihhwQkoRknhuiURsDr+xUVs5yuqy1E5DsRWRd1/BHrkxCJCGAa1UmIpIG6+z5zuXGzrTf0r/czZsxQCO2+++4q9dw222yj/oebw9lnny3Lly8vIHjyySfLGWecUfgfbepfRFC/T58+snTpUk+3HO0yg1/Ppk6dWmgXvwRqFxpbJlsu273DT0Z98Ec7U6ZMUXIjsrnpNqTlev311zfDwSQONH7du3eXa6+9NhBm5557rgDfoC4+uo+WLVvKfffdp/oA5vgFFKbeWkYTM5SBnHp87dq1kxtuuKGBS5H5OcaP9mtqapQuw2Jqf51snen+8XrFFVeo8Zu433bbbarv5557To1HjwU+0filR1/4VWvw4MGF/80x4E1znF5zS3/+2muvFeaoqXvz+4A5joczcMYvonrOmzjb8wQBFTGGKC5g7h9N8beY041b/MCwh6gI5HJdjTroqPWLuWWY6VZxgIO1B7JgeKUqjioD6+cTAVh0XHPNNSo4MIkybx0G+X650H5O11WQIY1EZIWILBSRR0Vksgs8QrZBQiQkYFkoTkIkC1qILkMuN27mARCHWByw99lnnwLBgQPnggULFCmCC5+bhz19YDUPsEhLpg/f+nObcNBw6wMl/tfEC+qYbdiWC7qOltM8vNfW1vrKqA/RWmbd3tFHH60O23b7mlxYsWKFIk1weMcF4kCTP/qgromAtm3bqs+LtY3NqE1QFJuCdh+a8MFmRWOGMg8++KD6H7FgQDpoGdCujalZHmSX7kOTW2ExtWW3dWbOM5SFfKbLDMrDFNrExJbRxrIYmYf2oSc9n825pXWv9VWqTRAgIP9gKq7JslI4mySQTU5Ff7xku4WcbtyyDSqlAwK5XFezoDo/dxa4BLz11lvyk5/8JAviUoaMIIC9CbLVnHLKKRmRKJti+H2/XEid83W1rYjsLyLDRGQvEfk/IvK0C1wCtkFCJCBQWSpGQiRL2ihfllxu3MxD5T//+U+58cYbG1iE+AU9NT//4Q9/uNlB1yYT7MCtxdr3c98IEwDU7gN1Nbmh5THbA3lg42BOC9tCRBMR2orGxBSHfDtorU1O+E05mxjwisFhylxXV6eIBZBKWiatB7xqyxKT2LKJHL+gqqXmhd2WPT4v+W2d6DIgqcxgu3668SL4NNGliSFTt7YstoUICBHgqGUwcQHO9jzRZJVZx0+/lfB5zjdulaCCSh1DLtfVSlUGx0UEiEByCFTQuvpzEZkmIn2QqTwhBEmIJAS0y25IiLhEM722crlx8zu864P0zjvvXHBV8HJhwS/inTp12sw6A/X9gqri8IiDZ8eOHQva86pjuuKgoJc1g26jmIw42HqRLV5uMMUy7/iVNWU3rUn04PzIBnsKF7OEMC0sTKIA7kmmm4nZHjA78sgjPbPy+JFMpTC1ZTZdXWx3nWKECNrQrle2K4rZvu3GZbvVaGskbSFiWzSFIUTs7EWm7uB2Y5NdfgRieo+neHuuoI1bvECx9bAI5HJdDTtIlicCRIAI2AjkaF3tXltbe8n69euPWL169dY1NTVfbbXVVjPq6urGicgb9eM6WUSGi8h/JaRpEiIJAe2yGxIiLtFMr61cbtz8CBHz8IpYIDpmhSYjzANgXIQISAXEwjAPwsUO79plBnEovGSsBkIEMSxsqxXza1GMkImCabGvnUmi2HFEbJcZkxAJYmmhCTKTcPGyECEhEv9DMUcbt/jBYA8uEcjluuoSALZFBIhAdSKQk3V1qIj8Zfz48XLcccfJLrvsIu+9957cc889cuGFF0Jxx9Zbh+Dv55HwSkQeTECjJEQSANl1FyREXCOaTnu53LiFcZkBrKVcBOJwmQnr3hHEjcHPQsTPLSOMhYgrlxnTEsHPZQYWImYMFvvr4GXFUMplJgimfl85U+bDDjvMM4aISYjYsT3s9oul7jVdb+K2EHGBix9uefk8Jxu3vMBJOf8/ArlcV6lAIkAEiEBUBHKwrnYXkdefffZZlTzBvvDjXN++ffH27vWWIiPq44n8Jio2AeqTEAkAUtaKkBDJmkbKkyeXG7cwQVXtg7bp1hBXUFVt8WHGgdCBMb1cZnBINckALxn9CBGvw7hJktx1111qhuigqrbbRKk4FrrtsEFVwxAiOqgqZNRuP17BQ00rklJBVYNgan5lvGKI2FYptg68dAKZYB1kBlrVhAcy9SCrjxk4Vo8hKZcZnTFHy8Cgqpt8n5zY4NVHoPctywJEgEFVOQeIABGoVgSyTojU1tb+ZfTo0UMvuOCCoiq68sor5aqrrppWV1cHS5E9ROROEdkzoE5bicj3RGTr+lf8bd5e7+v3dkJZnAeQ0THKhf368ccfL0888cRmzbRu3VoOOeQQOf300xX507hx4yhdVX1dEiKVMQVyT4jgIO2XdteO43H99derFKp2RhMdw6KctLt2zAk7jS6IEMQ00Qd6HNjNWA9+MvoRIpiOYdPumvFG7Jgftvx22l0/i5SwMUQQSNUr3oedstbEyS/trh+m9lfYKwaImXlFx/3QblAmyWS2ZfdrZiuy+8BnuP/3f/9XkSjFMg65iiGCeDV+aXfDxovJ66Mw6xu3vOJKuZllhnOACBCB6kQg6+tqTU3Nl2+88cbWcJMpdsF9pnv37l+tXr16GxFphu21iIz3IDi8yI1VIvKViHztc3uV+bWInOOSEFm1apXaYzZp0qQw3JUrV6o4icuWLZPf//73ym2o/ocfp5N23bp18tRTT8l3331XiOfotIOMNEZCJCOKiChGLgmRiGNm9TIQwCHZzgIzbdo0OfzwwxtkhSmjaVZJGQEQJHaQYCxinTt3bhA0OGUxnXef9Y2b8wGzwaQQ4LqaFNLshwgQgUwh4LWuLl68WHA4Xr9+feHu168f5D5KRJqKyFbW7fUeygQta5dr8P+mTaEtQzeKyJUi8lkAksO/8eIac+Yyoy1EOnTooLJwNm/evEGv//73v+U3v/mN0suf//xnwY+6ri+kSR86dKicf/75ylqlUi8SIpWhWW7cKkOPTkdRLGWuaVGDQzQsJPBAtdMSOxWGjTlFwCt9slf6YLj9IBaOmQLZqSAZaIyESAaUUJkicF2tTL1yVESACPgg4LWuHnjggfLVV1/JVlttJU2bNlWviOEhIn8TkfUisq7+FX/rO+h7oerX1NR8EtJCBHKCEAGjAJnivBIjRDAIECVwzUHcwP3228/5uEiIOIeUDcaIADduMYKb56Z1zBM9Bh37RP8Pi5ElS5bIgAED8jzMqpS9lEsPAAHZBb9TMPuVfJEQqWTtpjo2rqupws/OiQARSAuBrK+rZcQQaSsi/xAR9yYUmyspUULk7rvvVj98vfDCC9K7d28lzerVq5XFCLJkvvTSS9K1a1f55S9/Kb/+9a9lu+22K0j86aefqoQV9957r4D42GuvvVSWTPxIWlNTI7NnzxYQYfrac889BVblaG/NmjWq/cmTJ8trr70miLc4atQo1S/imYCowYUMoe3bt5fddttNRo8erX58xdkE545vv/1Wuf2gjaefflplCsJYzj777AZyYjw66+fChQtV/7/4xS8EmRzN8UT5vtBCJAp62anLjVt2dEFJiAARSBCBrG/cEoSCXblFgOuqWzzZGhEgAjlBIAfratgsMz8VkVNF5McJqCAxQgSEAuII4scvTVSsWLFCEQUgGEAsgCRZtGiRIJYeCIebb75ZOnXqJIiBiJiLIEX++7//W3baaScB2QC3+p///OcqIyPilKBtkAXDhg1TJAZIkS233FKRG1OnTlV97L///jJnzhwVywSxRkCOmITI3LlzBW4/6Af9IeMj3HuQoACBcRH/BO44n332mUyaNEkRKJAXFu1wB8IY4QJ+yimnIC6MaPf/Ll26qHKI2xf1IiESFcFs1OfGLRt6oBREgAgkjEAONm4JI8LuHCHAddURkGyGCBCBfCGQk3UV5q9/GT9+vDpQ47CPQKr33HOPXHjhhQAc2WWm1SN/r4jMEpHJCWgiEUIEVhMgQRDb41e/+pUiMODKdPvttwsSGcAd/uCDDy4M980331Q4DR48WLnYIIMkiIlHH320kLoYcVlAajz22GPKcgQkhpfLDMgWECQgPXQwV9RFwglYoujP0DksRGAF8te//lV69epVkGfevHny05/+VIYPH65IEZAsuCAnxgPZICfIj2OPPVbOOussOemkkwr1H3/8cTXOP/zhD8qyJepFQiQqgtmoz41bNvRAKYgAEUgYgZxs3BJGhd05QIDrqgMQ2QQRIAL5QyBH62r32traS9avX3/E6tWrt66pqflqq622mlFXVzdORN6oR/7n9dllfpCQJpwTIl5pd/VYYI0xceJE2XHHHZVFx4gRI9RHsLRo1QrZg/9zwXIDBAIsOeBmAwuRIUOGSI8ePRSB1K1btwIpYeJkEyK6HViT3HnnnbLtttsWiqNNuOVsv/32DSxEkAkHfbZp06ZQFkTWn/70J7nvvvtkjz2QFfk/F4gVkDsgXVAHcxFECNxwYCmCOCmIX+P6IiHiGtF02uPGLR3c2SsRIAIpI5CjjVvKSLH7kAhwXQ0JGIsTASJQGQhU0Lp6soj8UUQOE5GnE9KOc0LEK+0uiIh9991XuZBo6wqdlQZuMiA/7AsEw9VXX60sS5CBENYVF198sXzxxRfSunVrOfLII1XcOWQPQgwRXDYhgtghsPrAZWe+sT9DGZQFiQJXnBYtWqh6a9eulXPPPVcWLFigSA6TuMHns2bNkgceeEDFNkG8EFiXgLSBLCh7yCGHKDIHGTJNkiWKfkmIREEvO3W5cSuhC5hbYaLD9Kpjx47Z0VpCkujAqrvvvrt6eFVyxpGEIC10AzNAmB3igV5Olh6w5tBHUJ1Al7jOOOMMz6Ga8ixfvrzBvLfrhu07aWyD9ldBG7egQ2a5ZBDgupoMzuyFCBCBjCGQ43W1mYh0EZGD6l1mYEowSkRmJwixc0KkWNpde0x+hAgCnk6YMKEQbwT1P/nkE3nmmWdkxowZioiA2xEIlTvuuEN23XVXJ4SITZ5o4gTxP0pdZqDYr7/+Wp5//nnlzgPrEZAjIEvgIqSDyUbRMQmRKOhlpy43btnRRaYkqXYyKG5lRCFEkDoXPpphSCo/QsQcbyndl9N33FiW236ON27lDpn1kkGA62oyOLMXIkAEMoZAjtfVr0XkXRGZX58O+MEUoE2NEAnjMoPApfaFIK1/+9vf5PTTT1c/IiPoahiXGaRlRoYaWG2YQVVtQgT/w2UGRAwCs4bNFLNx40aVPQdy/vjHP5Zx48bJFltsEUnVJEQiwZeZyty4ZUYV2RKkkg6+2UL2P9KQEElfKzneuKUPHiUohQDXVc4PIkAEqhIBrquR1J4aIQKp/YKqws0EBMLf//53ueaaa5TFiBmUFBlpkGUGrjSI3fHOO+9sFtTUK6gq+gbBgbS5CNzqR4gUawPBYpHBBpYqsCCBBQuy5sASe+DAgQXFfPzxxyozTd++fRV5gzkb5SIhEgW97NTN1cZNHyJbtmypgungQt5rfInga/b666+r9/BF2HvvvdXfONiDqTQv+MfhS4dfwpH2CRGJtSuBLq/TMWmXGaRmQh94IICVhFsBUj/Btw15tPGQwHXEEUcU3CC8Dr3me/CFC9umPXW8MDFl0OW1+wv+13JrNyB8Bp+/5557TmGIBxnM4/Rl44Wxa+w1bjqVFdJqIS84ZIBewOTib6TIwqXdbxDFGnnI7XaACYIiwQRPX6bLjh4vfB/tNrX7iN2GPV6td69xeH017fK2zNr6Au/rMdk6gNx6jmA8ffr0kaVLlxZ1mbHnLeY5sLbf13O91DyHXJARiwX8STW2uk18HsRl5oADDmjwXYKVCn4RQHoz0xUnjDVKmo9CbtzSRL+i+87VulrRmuDgiAARSBQBrquR4E6VECmVdhdxR0CYwNUEbtPY369fv15ldUFQ1Q8++ED++Mc/yoYNG1SWGrjqaDccxO449dRTFXmCs4ZX2l3E/MB14IEH+hIisEbB/h9nBexjcZ7D3hZZgrC/RbYbZLD58ssv1Z4VRA3kRNwUuM/gfIPArjhH4r2oFwmRqAhmo36uNm76UGkf0LWJFQ7EKIP0TWAYEbXYjgGCz2+77TZFZIAQMAkQ5NcGQYHIy5owsQkRqE27KmiSQcuDL59ZPyghEqZNe9poTPThVpMB+pBq/4/6GPOll15awADjePLJJwv/6zKmW4aJE8gmPdZ99tlHHYa9yCX9HkgSMLS4NNmhD/K6DORBu/Zh2u7HngPFxou+dHwOc06AhDDH7oWPibHuHyyzTbLpMeh5oP+354GNt8bSi7hC37bLii2Dbb3j5eJiz3M/GYMQIpqQMeeFiS2+f154ZeNRt7kU3LhlVTO5lytX62ru0eYAiAARyAwCXFcjqSJVQgSS44czEAb4cQ+uJSBAkA4XGWBM9xQQINdff736UUzH5EBg1XPOOUd22mknBQKyvjz00EMyZswY9cMxzhmHHnqo6gPnsJtvvllgrYG9MH6cRuwRuK/4WYig7XXr1qm0v2hn9uzZ0qRJExUwFa4wsPxAZhlcCPp66623qiCrIEGQYnnAgAGqvx/96EeRlKUrkxBxAmPqjeRq42YfvvRhtmfPnorA8DrI2wh7HR5xWIRpFy4wmfogbZbVFiKaLPHqy5YnKCESpk17PDYm9oEa/4P8AQlgBuA0iQf8DWbYDPBpH7q9fvU3y4B8wgNGExtaDvs9G5MgB2izb6/xljrM23ihrZ133rkwX7wICL9vpS2zF35aZvhEggQy5yja96qj+7UJFFueIO5M9jz30x+sg3SQ11JBVb3IGFPHQWTzwzepz7lxSwrpqusnV+tq1WmHAyYCRCA2BLiuRoLWGSESSYoUKvsFdU1BpMBdkhAJDFWmC+Zq42YfpoMSIvoAq11qbBcK/Tm+kNpyxD4oa0LEthQwfy0vlxAJ06YXIWJnKzEP7ChvuwzpNrRVid9hGVlQvA716AcECA7EuGxrnGKWC6a8xQgR08UEbWtZ/Uimf/7zn0UDjnq542gs7Dlh4+xV17QQQXkvtxHtzmXqGGVLxRCx+zJdW1C3GOlQap77EUFg78shRGwLm7y4ywBHbtwyvTblWbhcrat5BpqyEwEikC0EuK5G0kfFEyJwa5k+fbqyAoG1hr50DBGk9kV8jzxdJETypK3isuZq4xaWENFWC/jF23Sz8Tq441CPcmb8ES8LkTDkhd/hXccQCdNmWELkww8/LLgQFUvRWi4hYuLjihDxSvVrW4jYBJCJcylCxHZlCfIVNkkGTUx4WYi4JERMuczYIGYcEZOIM2OcFJvncREiJkGD4FT4btnkTxCc0yjDjVsaqFdFn7laV6tCIxwkESACiSDAdTUSzBVPiPzrX/+SE088UVmsw4IasUngyoKz1w9/+EP1GjZzTCTEHVQmIeIAxAw0kauNW1hCxHQDgJWDPrx5xZDAZwjU+cQTTxRihMRBiJiuEq4IER0zRRMeptwghczxes05P0IE7fqV8YrXEtZCRMdwMQ/UtgWCH8lku3uY4/WLF+KFjZc1hl/cE7QTxWXGTw7EQbHjeNgkkVecGJu0McdWrssM2tSWQvvtt1+D708Gnm8lReDGLesayq18uVpXc4syBScCRCBzCHBdjaSSiidEgA4skmGN/9RTT6mMMAi2ih/8QJAg6GreLhIiedOYt7y52riVQ4iYZIE+yAIK7RpjxqTQriE6IGlUQsQORGoHGXVFiCB7iV9QVYxZxwixLSX8yA4QIkGCqkZ1mbGD2mpiAcGdgrrMoA7ce8zMJzZBBBci0xLIKy6J/rrYxIJpMRLEZUYHIjVJKb+gql4xREwd2USTLb/XPHcVVNWL5PLSUx4ej9y45UFLuZQxV+tqLhGm0ESACGQSAa6rkdRSFYRIJIQyWJmESAaVUoZIqW7cwsYbCEuIaMsGnQoVcSJwMMWv6whkuuOOO6r4GrabDNxnwFQiArGdZSase4sZCwORlGGF8sYbbyhywhUhAusAOxWxGc/CK/6Fdq3Qh1m8mnVKWUYUS7sblRBBFhevlLgIgqqJLS+rn2LzQqeXteOD2ClqzbS+Xt8hO54JImujbU26eM1j+z2zzyBpd+0+zYw0pj61HjXhATDZzCYAACAASURBVPnteY6Aw/jcTrtrzoGgWWa8+kafNmFWxrMo8SrcuCUOebV0mOq6Wi0gc5xEgAhkDwGuq5F0QkIkEnzpVCYhkg7urntNdeOGX9vhojJ06FDX46qa9koF56waEDjQ1BHIU3YZDRY3bqlPm0oVINV1tVJB5biIABHIPgJcVyPpiIRIJPjSqUxCJB3cXfea6sYNhygE/dQpc10PrhraIyFSDVrO/hi9grZmXWpu3LKuodzKl+q6mlvUKDgRIAK5R4DraiQVkhCJBF86lUmIpIO7615T3bghoE7nzp2lY8eOrsdVNe2REKkaVWdyoHZcHB28OJPCWkJx45YHLeVSxlTX1VwiRqGJABGoCAS4rkZSY6yEyN133y1Iaztt2jTp2rVrJEHDVF6zZo2MHDlSVUG63ebNm4epnvmyJEQyr6JAAnLjFggmFiICRKDSEODGrdI0mpnxcF3NjCooCBEgAkkiwHU1EtqZJUQ+//xzuffee+XQQw+VXXfdNdQgSYiEgouFU0KAG7eUgGe3RIAIpIsAN27p4l/BvXNdrWDlcmhEgAgUR4DraqTZkVlCJIp1CQmRSHOClRNCgBu3hIBmN0SACGQLAW7csqWPCpKG62oFKZNDIQJEIDgCXFeDY+VRkoRIJPjSqUyXmXRwd90rN26uEWV7RIAI5AIBbtxyoaY8Csl1NY9ao8xEgAhERoDraiQInRAimzZtkoULF8qVV14pM2bMkPbt28vw4cNV7I5JkyY1iCHy6aefyu233y4PPfSQzJ07V1q1aiW9e/eWU045RSW82HLLLWXcuHEyZsyYwsBOO+20QiyQZcuWyY033igzZ85UfbZu3VoOOeQQGTFihPTp00cwH0wLkZNOOkmuv/56JdcPf/hD+eUvfyknn3xyg7giQWSCMKtXr5bbbrtNpkyZovpGXJRf/OIXcuaZZ8p2221XkPfbb78VxFucPHmyPP3007LLLrvICSecIGeffXaDcuVqjoRIuchlqx43btnSB6UhAkQgIQS4cUsI6Orrhutq9emcIyYCREBEHYBxIPe7UA7F/cpV2edOCJFnn31WkQy77bab/OY3v1EQgjhYtGiRbL/99gVCBMQDyA1k+/zVr34l3bp1kw8++EDgHvPiiy/KPffcI0ceeaS8+eabqs7UqVNl7Nix0r17d/nRj34kS5culRNPPFG22WYbOf7442WnnXZSZf/0pz/JJ598In/961+lR48eBULkhRdeULKAtNh///3l+eefV+TIqaeeKldccYU0bdpUgsq0bt06ueiiiwTJOUDeQCYE+b/hhhukS5cucsstt0htba2ADLn22mvlggsukOOOO07J+dlnnyliCEQRyrVt2zbSNCMhEgm+zFTmxi0zqqAgRIAIJIkAN25Jol1VfXFdrSp1c7BEgAhoBLiuRpoLkQkRWE2cccYZUldX1+Cwv2LFCkV+wKJDZ5kBmTB69Gj5/e9/L7169SoIDmIB5AHIkEsuuUS97xVD5I9//KPceeedglczW+i8efPkpz/9qcpoAwJCW4iAUEFfaFvPE7QLGUCeQIagMr3zzjty7LHHyllnnSWwOtHX448/rmT+wx/+IHvttZdoWWAhA1IEFi+4QNyABDrssMMUybPFFluUrTgSImVDl6mK3LhlSh0UhggQgaQQ4MYtKaSrrh+uq1Wncg6YCBABIMB1NdI8iEyIvPXWW8oC47zzzmtAFECqP//5zzJhwgTftLvIKAMiA64zpQiRYiN9++23ZejQoXL++ec3IERgNQL3HFhu6Ou9996TYcOGyVFHHSUXXnhhUfBsmZYvX67G17hxY2Upst9++8lWW221Wf3x48cri5X77rtP9thjj8LnsGKCVQpcaEDKwFqk3IuESLnIZaseN27Z0gelIQJEICEEuHFLCOjq64bravXpnCMmAkSAhEjUORCZEJk9e7YceOCBAvcUEBrmhc8Q20NbiOjPYMEByxG4ziAWB+KBoCwIjSCEyKpVqwQWGx999JHMnz9fZs2aJXDbueuuuxoQIujvuuuuaxAvRBMdnTt3Vq4tzZo1U2L5yQRCA1YlIFFAwCD2CWKXDBkyRA4//HBp06aNrF27Vs4991xZsGCBIk1Qxrwg5wMPPKDSCcO9qNyLhEi5yGWrHjdu2dIHpSECRCAhBEiIJAR09XXDdbX6dM4REwEiQEIk6hxIlBBZuXKlCryKoKj4GwFRDzjgANl3333lwQcflGOOOaYkIfLvf/9bEQ1wmcGFYKX/9V//JbvuuqtMnz5duaKYLjOlCBEEWIUsiA0SVCa09/XXX6tYJI899piy9gA5guCqsETZe++9ZeTIkcp1qNTlRR6FUSQJkTBoZbcsN27Z1Q0lIwJEIEYESIjECG51N811tbr1z9ETgapFgOtqJNVHJkS0u8rpp5+uYoaYlxkHBIFHJ06cqCw28HrooYcWLDeCuMzooKYgE+CGAxJFu6wUc5lBuwjuuvXWWxfE0i4zP//5z+Wcc84JJZON9MaNG+Wll14SjP3HP/6xyo5z1VVXyTPPPKMCwpqZZyJpyapMQsQlmum1xY1betizZyJABFJEgBu3FMGv7K65rla2fjk6IkAEiiDAdTXS1IhMiOigqsjWAvLh+9//vhIIlhRIR/vqq68ql5mdd95ZWU8sWbKkAVkAVxRYWiA+B4KWwloDRAfqIOaGdi/RpAkyyyCzS4sWLVQ/ICUQaBXpdEGUoA8dVBWpb+FGc/DBBxfKIvgpCAW4vyBzTVCZ3njjDTUeWKgMHDiwAPrHH3+srFL69u2rLFRAhiBGCYgfHcwVhYETgrmCkIEFyQ477FC24kiIlA1dpipy45YpdVAYIkAEkkKAG7ekkK66friuVp3KOWAiQASAANfVSPMgMiGC3nUGlebNm6uYIbi80u7CrQRpeZG29ic/+YkqhywtiKvx3XffydFHH12I+aFjk1x22WXKmgQBSkGWIG0uMrggfgdiicBVBrE58LeOQaIJEViTtGzZUgVc3X333QUEyZQpUxSpgVgfyAATVCbEB4EFDFIJI1sMLFRA+iBwLOKgIIgq3tNpd0HmIBXx4MGDlWxIKTxjxowGWW/K1RwJkXKRy1Y9btyypQ9KQwSIQEIIcOOWENDV1w3X1erTOUdMBIgACZGoc8AJIQIhECT1d7/7ndx///0qmOgJJ5yg0tqOGTOmEFQVbi9wo7n11luVqwlibyBuCIgGEAsIjIrXdu3aKYsKpNFFvBGQIaiHdm+++WYVQwRuMkhzi36Q5ebyyy9X8UBuuukmlQkGlh+4YHlyzTXXqBglBx10kHKTAUmh0+GGkemLL75QssNqBSQIYpgMGDBAzj77bGVtoi+0+eijjypSCMROkyZNFIED1xpYkkC+KBcJkSjoZacuN27Z0QUlIQJEIEEESIgkCHZ1dcV1tbr0zdESASJQjwDX1UhTwRkhEkkKVg6FAAmRUHBltjA3bplVDQUjAkQgTgS4cYsT3apum+tqVaufgycC1YsA19VIuichEgm+dCqTEEkHd9e9cuPmGlG2RwSIQC4Q4MYtF2rKo5BcV/OoNcpMBIhAZAS4rkaCkIRIJPjSqUxCJB3cXffKjZtrRNkeESACuUCAG7fQavpSRN4Vkfki8jcReSh0C9VRgetqdeiZoyQCRMBCgOtqpClBQiQSfOlUJiGSDu6ue+XGzTWibI8IEIFcIMCNW2g1Ia9eFxE5SESGisiWIjJKRF4M3VJlV+C6Wtn65eiIABEoggDX1UhTg4RIJPjSqUxCJB3cXffKjZtrRNkeESACuUCAG7fIajpZRG4XkcNF5OnIrVVOA1xXK0eXHAkRIAIhEOC6GgKszYsqQgQpaJGJhVc+EDjvvPPk2muvhbC/bZQPkSmlBwLcuHFaEAEiUJUIcOPmq/butbW1l6xfv/6I1atXb11TU/PVVlttNaOurm6ciLxRX/vnIjJeRH7g21r1FOC6Wj265kiJABEwEOC6Gmk6wPryuc6dO8s777wTqSFWTg6BXXfdVZYsWYIO+5AQSQ531z1x4+YaUbZHBIhALhDgxq2kmuAS85fx48fLcccdJ7vssou89957cs8998iFF16IiseKyLT6FvD6rIhMzoXi4xeS62r8GLMHIkAEMogA19VoSmnatOlH69ataz979mw54IADojXG2rEj8OKLL0rv3r2ladOmH69bt24HEiKxQx5bB9y4xQYtGyYCRCDLCHDjVlQ73UXk9WeffVb69OmzWaHnnntO+vbti/d3r7cU+amInCYiA7Os7wRl47qaINjsiggQgewgwHU1si6uE5Fzzj//fLnqqqsiN8YG4kVg9OjRcvXVV6OT60VkJAmRePGOs3Vu3OJEl20TASKQWQS4cfNWTW1t7V9Gjx499IILLiiquyuvvBKbtWl1dXWwFGkrIv8QkXaZVXaygnFdTRZv9kYEiEBGEOC6GlkR+LVhFlq5/PLL5aKLLorcIBuIB4ErrrhCLr74Yt14P1jKkhCJB+skWuXGLQmU2QcRIAKZQ4AbN2+V1NTUfPnGG29sDTeZYhfcZ7p37/7V6tWrt6kvs1FEmonI+swpOnmBnK2riF7PiwgQASKQFwQuvfRSwT127NiSImP9FRGeH71ROkNEbsRH+GECrqu8soUAXIfxw1D9daaI3MQJnS0dhZXG2cYtbMcsTwSIABFIE4GQhEiaoibe96ZNm3z7tDa0qHC+iHwqIl9a91f1//u2WSEFnK2rRjq/CoGGwyACRKDSESAh4kTDyOJ2B1oaMWKEyjrTrBl+c+CVJgJr164VZJWZNGmSFuNXWk8kRNLUTPS+nW3coovCFogAESACySEQkhCpml+yyrAQaSEin4vILSICixH73rr+PZsoCfK/JlNQNi+Xs3VVEyI4YPAiAkSACGQdAVqIONXQz0TkfrTYpk0bdRBHSt4mTZo47YSN+SOwYcMGRUohve7nn2O7oy5k2VP60VfVbBT9IctdCWcbt9yNnAITASJQ1QiQEPFWfxkxRHqIyJ9EZK8SEwr7BC+yRL+nSZNiZb5Xb2ViEiRZJVScrasmIeJngl7VX2YOnggQgdQRCPO8ostMYHUdDM8ZETkUNdq2batIEdyNGzcO3AgLlofAxo0bC0TIJ598ohv5u4jAX+YZu1USIuXhnIVazjZuWRgMZSACRIAIBEWAhEhRpMJmmYH/7I9E5NSg2JdRzo9Q8SNWNKFikih+5Ir9eVCxna2rYQ4YQYVjOSJABIhAHAiEeV6REAmtgR+LyHki0h8127dvLyeddJIMHjxY9t9//9CNsUJpBObMmSMPP/ywTJkyRZYvX64LzxSRa0TksWK1SYjkd2Y527jlFwJKTgSIQDUiQEKkpNaHishfEMztuOOOEwRYRSDVe+65RxBMTESQXWZafQsviAjyzj2U4XmUJKFyR5AYLEGwCnPACNIeyxABIkAE4kIgzPOKhEjZWhhUT4z00S107NhRBg0apMiRQw45pOyGq73i008/rUiQRx55RN59910TjufqiZBH/DAiIeKHUHY/JyGSXd1QMiJABGJEgISIL7jda2trL1m/fv0Rq1ev3rqmpuarrbbaakZdXd04EXmjvjYCv50uIvv5tpbvAkEIFe32czIJkXwrm9ITASIQHgESIuExi1ADzAfIkcEi0lG3A5caECN9+/aVnj17SpcuXSJ0UdlVFy9eLPPnz5dnn31WESErVqwwBwxG5GERAQnydFAkSIgERSp75UiIZE8nlIgIEIEEECAhEhlkBBT7i4jgl6oXI7dWOQ04W1fDHDAqBz6OhAgQgTwiEOZ5RQsRpxrGDxIgRnDD5bVwbbvttrLvvvuqGwQJ7nbt2jntPA+Nwe0F5MfLL79ceP3ss89s0fFDjyZB5pQzLhIi5aCWjTrONm7ZGA6lIAJEgAgEQ4CESDCcrFJtRQQOy8eJyN4i8n/C/HpSVo/5q+RsXQ1zwMgfTNUr8dtvvy1Dhw6V/fbbT6677jpp3rx5amAgY8Lxxx+v+r/77rtVNgtX17hx42TMmDHywgsvSO/evV01y3YyikCY5xUJkdiUuKeIHCUi+9bfO9o9dejQQfbYYw/p1KnTZnfTpk1jEyzuhtetWydLly7d7F60aJEsW7bMq/sPRWS+iLwsIn8TkVejykhCJCqC6dV3tnFLbwjsmQgQASIQHgESIqEw2yQiuGFT+o96M9LJoVqonsLO1tUwB4zqgTf/IyUhUlqHwOf2228XzP80yaL8z7RkRxDmeUVCJDHd7FxPjPQ0XuHe6XnttNNOBZIExEmrVq3U3bJlywav9nuuR7Nq1SpZuXKl6Ffzb/M9EB2aBPnggw9KiYEg6SA+QIBoEuR913KTEHGNaHLtOdu4JScyeyICRIAIREeAhEgoDJuJyEYRWR+qVnUWdrauhjlgVCfUHHVUBOK0EClHttmzZ8uBBx4op512WurWM+XIX811wjyvSIikOlPgVtNVRDp53FuUI1kQ4gRlQGwEITrKkUFEvhORpSKC+B9L6v/G/28bcc/KbDpYNRIiwXDKYilnG7csDo4yEQEiQASKIUBChHMjJgScrathDhgxjYXNWgisWbNGRo4cKbfcckvhE/PwDreTE044QX3+yiuvFMrdddddBdeUci1EdNu6Y9MVRX+GfvCLKVxVcNnEgiZAnnjiCfX5X//6V7n55pvV32gDfvXanWfvvfdW9b3a0eUxVn1ddtllcskllxT+t11m9P9PPvmk3H///QVsdD1NhpiQ6zHquvozEibZ+2qGeV6REMme/uolQoBWTZTsJCItRaSVx2urxo0bf2/Tpk0tN23aVON6NI0aNVrdqFGjVRs3bvxaRFbW36s8/v7IID5AfqR6kRBJFf5InTvbuEWSgpWJABEgAgkjQEIkYcCrpztn62qYA0b1wJvuSO2DuZZGEx42aWFKq8uUQ4gUa1cTBkH6tckQU7bDDz+8ASHy6qubu9ObJEQxHLzKFCM1bOID/8M6xH7/mWeeKRA85mc2AZPuzGDvYZ5XJEQqar6AB9DEiRd5Yn7mRWqA8NDv61e46ObuIiGSO5UVBHa2ccsvBJScCBCBakSAhEg1aj2RMTtbV8McMBIZGTvZDAFNROjDuf5fEwwIUmq/Z1phBAmqqomMf//73zJt2jTp2rWr2KTKAw88oCxTzH41aWFbYASRDYSIJjJ0X/o9ZK6AFYlZxiRbbALE/l+TJgBTW9tossjLZYbBWfPxxQvzvCIhkg+dUspwCJAQCYdXlko727hlaVCUhQgQASLghwAJET+E+HmZCDhbV8McMMqUldXKRMC2yLAJEdNFxiY00GWYLDMmIWGLq8mNGTNmKELEtJrQ5EIQ2dCu7TJjkjWalMC4EGwRlhy2hYZNDhVzmTGxMV19kO3GixAp5UpTpvpYLQYEwjyvSIjEoAA2mToCJERSV0HZAjjbuJUtASsSASJABFJAgIRICqBXR5fO1tUwB4zqgDb9UdqH/GIWImkRIma/WSVEisU+KUaIaK3bxAjjiKT/fTAlCPO8IiGSLd1RGjcIkBBxg2MarTjbuKUhPPskAkSACJSLAAmRcpFjPR8EnK2rYQ4Y1Er8CGhLje9///vKmgLuMLZbipfLjD7I23E69ttvv0CZVLxcZuzR2pYW+NwmRGw5SrnzlHKHieoyU4oQCRJfJQge8c8G9mAjEOZ5RUKE86cSESAhkl+tOtu45RcCSk4EiEA1IkBCpBq1nsiYna2rYQ4YiYysyjspFZTUdkvxgiqOoKql3GFsQiQrQVWDECI6qOvTTz8t9957b4OsPhpbWohk6wsZ5nlFQiRbuqM0bhAgIeIGxzRacbZxS0N49kkEiAARKBcBEiLlIsd6Pgg4W1fDHDColWQQMN02YPExceJEOeuss1TnsNLQsTzs9LdxpN01Y3gEsRCBjGHS7h5zzDFy2GGHqbF5kQ/F4qhoTRSLIVKKELHTGmvc7Kw2ZmDYZDTPXvwQCPO8IiHihyY/zyMCJETyqLX/yOxs45ZfCCg5ESAC1YgACZFq1HoiY3a2roY5YCQyMnbii4AXMeFbKUMFgrisZEhcipIhBMI8r0iIZEhxFMUZAiREnEGZeEPONm6JS84OiQARIAIRECAhEgE8Vi2FgLN1NcwBgyrJBgJhCRGvDCr2SEyLirhHSUIkboQrt/0wzysSIhU1D8ADtBKRltar+Z7+e6WI4F5V5FV/timPCJEQyaPW/iOzs41bfiGoHMn79+8vs2bNqpwBVdhI+vXrJzNnzqywUeV3OCRE8qu7jEvubF0Nc8DIOCZVIx4JkapRNQdqIRDmeUVCJLPTp5OI6HuHUgRH48aNv7dp06aWmzZtqnE9mkaNGq1u1KjRqo0bN35dT5wUI1E+EJGl9fe7ruUI2x4JkbCIZae8s41bdoZUvZIEPeBVL0Lpjpz6SRd/u/eg+uDGLVt6y4E0ztbVMAeMHOBCEYkAEahgBMI8r7iupjoRuotIV4P46CwiHev/36IcyVq1aiW4W7Zs2eDVfA9/r1y5Ut2rVq3a7G/zvXJkEJHvDHJEkyR4fVtE3iizzVDVSIiEgitThZ1t3DI1qioVJugBr0rhSX3Y1E/qKmggQFB9cOOWLb3lQBpn66o+YMC6DDcvIkAEiEBWEYCFMu5LL71Uxo4dW1JMrquJaXFnEdlXRHrW3/h762K977TTTtKpUyd1d+jQQZEbfkQHSBDXlyZH/IiTZcuWydKlS9X9wQcwFil6fSUi80XkZeP1fddykxBxjWhy7TnbuCUnMnsqhkDQAx4RTAcB6icd3KN+X7hxy5beciCNs3UVbpDY8OHmRQSIABHIOgLbbLON9OjRw9c9mOtqbJrcU0SONEiQHe2eQHTsscceBeJDEyB4bdq0aWyCxd3wunXrCuSIJknwumjRomJr6If1BAlIkkdF5NWoMpIQiYpgevWdbdzSGwJ71gjwwJ3tuUD9ZEs/QfXBjVu29JYDaZytq7QQyYG2KSIRIAIKAVqIpDYR9heRQSIyWETgDlO4tt12W9l3332lZ8+ehdd27dqlJmhaHS9fvlzmz5+v7pdfflndn332mS0O3Goerr/nliMrCZFyUMtGHWcbt2wMp7qlCHrAq26U0hs99ZMe9l49B9UHCZFs6S0H0jhbV8P45OcAF4pIBIhABSMQ5nnFdTXyRDjEIEEQ/0Ndbdu2lcGDB0vfvn0VCdKlS5fIHVVqA4sXL1YEybPPPisPP/ywrFixwhwqArSCHHlERJ4OigEJkaBIZa+cs41b9oZWfRIFPeBVHzLZGDH1kw09aCmC6oMbt2zpLQfSOFtXwxwwcoALRSQCRKCCEQjzvOK6WvZEgCXIeSLSR7fQsWNHRYIMGjRIDjkEPAmvchB4+umnFTHyyCOPyLvvNkhY85yIXFNPjpRsmoRIOchno46zjVs2hlPdUgQ94FU3SumNnvpJD3uvnoPqgxu3bOktB9I4W1fDHDBygAtFJAJEoIIRCPO84roaeiL8uJ4I6Y+a7du3l5NOOkkRIfvvD48ZXi4RmDNnjiJHpkyZInC3qb9m1hMjjxXri4SISy0k25azjVuyYrO3KAc8opcOAkEP4OlIV329BtUHN27VNzcijtjZuhrmgBFRZlYnAkSACERCIMzziutqYKgPFpELRORQ1Nh+++3l3HPPlfPOO08aN24cuBEWLA+BjRs3yjXXXCPXXnutfPLJJ7qRv4vIlSLyjN0qCZHycM5CLWcbtywMptplCHrAq3ac0ho/9ZMW8t79BtUHN27Z0lsOpHG2roY5YOQAF4pIBIhABSMQ5nnFdTXQRDhGRO5DyTZt2hSIkCZNmgSqzELuENiwYUOBGPn88891w9DPA2YvJETcYZ50S842bkkLzv42RyDoAY/YpYMA9ZMO7sV6DaoPbtyypbccSONsXQ1zwMgBLhSRCBCBCkYgzPOK66rvRPiliPwJpUaMGKEO482aNfOtxALxIrB27VplnTNp0iTdEfQ0Rf9DQiRe/ONs3dnGLU4h2XYwBIIe8IK1xlKuEaB+XCMarb2g+uDGLRrOVVjb2boa5oBRhThzyESACGQIgTDPK66rJRV3hojciBIXXHCBjB8/PkNapihA4MILL5Qrr4TXjLrOFJGb8AcJkfzOD2cbt/xCkB3J+/fvr/K4l3t16NBBli1bVm516devn8yciZhBvOJAIOgBPI6+2ebmCATVBzdunD0hEXC2roY5YISUkcWJABEgAk4RCPO84rpaFPq+IqIOApdffrlcdNFFTnXExtwhcMUVV8jFF1+sG+wnIs+SEHGHb9ItOdu4JS14JfYX9IAW19jT7j+ucWWlXeKbFU38R46g+uDGLVt6y4E0ztbVMAeMHOBCEYkAEahgBMI8r7iuFp0I14nIOeeff75cddVVFTxbKmNoo0ePlquvvhqDuV5ERpIQya9enW3c8gtBdiQPekCLS+K0+49rXFlpl/hmRRMkRLKliYqTxtm6GuaAUXEockBEgAjkCoEwzysSIt6qbdq06Ufr1q1rP3v2bDnggANypf9qFPbFF1+U3r17S9OmTT9et27dDiRE8jsLnG3c8gtBdiRP+8Ccdv/Z0UQ8khDfeHAtt9Wg+uDGrVyEq7aes3U1zAGjatHmwIkAEcgEAmGeV1xXPVV2kIg817lzZ3nnnXcyoVMK4Y/ArrvuKkuWLEHBPiRE/PHKaglnG7esDjBPcgU9oMU1prT7j2tcWWmX+GZFE/+RI6g+uHHLlt5yII2zdTXMASMHuFBEIkAEKhiBMM8rrqueEwFB/Prtv//+AssDXvlAAJY8c+bMgbCzSIjkQ2deUjrbuOUXguxIHvSAFpfEafcf17iy0i7xzYomSIhkSxMVJ42zdTXMAaPiUOSAiAARyBUCYZ5XJEQ8VXuHiJzcqlUr+frrr3Ol+2oWtkWLFrJmzRpAcAcJkfzOBGcbt/xCkB3JEzOMBQAAIABJREFU0z4wp91/djQRjyTENx5cy201qD64cSsX4aqt52xdDXPAqFq0OXAiQAQygUCY5xXXVU+VXSoiY/HJpZdeKmPHqj95ZRgBPefrRfwtCZEMK8tHNGcbt/xCkB3Jgx7Q4pI47f7jGldW2iW+WdHEf+QIqg9u3LKltxxI42xdDXPAyAEuFJEIEIEKRiDM84rramlChKRI9r8oFhkCgUmIZF9tRSV0tnHLMQaZET3oAS0ugdPuP65xZaVd4psVTZAQyZYmKk4aZ+tqmANGUij2799fZs2alVR37CckAv369ZOZMxGKIN6L8yBefKO2ntQ8MOUM87wiIVKcEBkyZIhMnz5dFRg0aJCceuqpctRRR0WdEqzvCIFHH31Ubr31VnnkkUdUi4a+SIg4wjiNZpxt3NIQvtL6TPvAnHb/laZPezzEN1saDqoPbtyypbccSONsXQ1zwEgKl6Dfm6TkYT8NEUhKP0n1Q/2Wh0Aa+gnzvOK6WpwQgbvMXnvtJdddd12BfCYxUt73wGUtmwgB6Thy5EhZuHChcnGihYhLtJNvy9nGLXnRK6/HNBYwE8W0+688jaazUa10HF2NL+h858bNFeJV046zdTXMASMpdIN+b5KSh/2ks85wHmR75qWhnzDPK66rpQkRHT9k8uTJMmHCBJ3WVZDideDAgYU727Mw/9I9/vjjom+dChlpkUeNGiXDhw9XAzRcZ2ghkmOVO9u45RiDzIiexgJGQiQ59aet3+RGmo+eguqDG7d86DNDUjpbV8McMJIaf9DvTVLysB8SIpwDmyOQxvc0zPOK62owQgSlPv30U5k6darAQuGpp54qVAQ5ghS9e+yxh7Io2W+//aSmpoZfhzIR+Oabb+SVV14p3LNnzxZNgqDJAQMGKNelYcOGyXbbbVfohYRImYBnrJqzjVvGxpVLcaL65Hbo0EGWLVtW9tjT8DktW9gcVkxjg5JDmBITOag+uHFLTCWV0pGzdTXMASMp8IJ+b5KSh/2QEOEcICFSIXMAwX/6ldqLL1q0SBEjuOfMmbPZsEGO9OrVS3r06CG77babdOvWTdq3b18h8LgbxscffyxvvvmmvPXWWwJMFyxYoG77AuEEEgQ3sPW6jLPbLGaZcaejpFtytnFLWnD2l40FMKoe3n77bTnrrLNk4sSJ0rVr16jNZbo+DxLZUk9QfZAQyZbeciCNs3WVhEgOtJ0xEYM+16KKnVQ/UeWs1vpp6CfM84rrqufMvENETm7VqpV8/fXXvlMXB/qXXnpJ5s2bp15h3eB1fe9731PECG5NkuC1S5cuvn3kvcDixYsV6aHJD7ziLoYvrGx69+4t++yzj7qDYNSiRQtZs2YNoLqDhEh+Z4yzjVt+IagcydNYAMeNG6cAvOSSSwIBaZcnIRIINhaKAYGg3xdu3GIAv7KbdLauhjlgJAVp0O9NUvKwn4YIJKWfpPqhfstDIA39hHlecV311Csic47FJwjSqeOIBJ0BOOTDamTu3LmKBMCNPXb9YX2zZrbYYgtFkOyyyy6y7bbbKjcQ89X8u3Xr1kHFiL3cF198IZ999plyJcKr+bd+77333lPj/+677zzlad68ufoRFuPHfdBBB0nPnj0FZFSYy0q9yxgiYcDLWFlnG7eMjasqxUljAYxKiFSTotLQTzXhG3asQfXBjVtYZKu+vLN1NcwBIynUg35vkpKH/ZAQ4RzYHIE0vqdhnldcV0sTIuWSIl6tanIA5IhJlMBtJOgF8gQEiSZJttxyS2nSpInoV/Nv+zOzzIYNGwT3t99+W/LVLmOSH8VIDq+xwF3IJD703yCBol4WGYLmSIhEBTXF+s42bimOgV3XIxDnAnj33XfLCSecUMD6hRdeUH8feOCBhfdOO+00lSbsgQce2KwsTNAQoMguf/rpp8vo0aMbuMyYfR1++OGC/9u0aZN7Pcepn9yDk8IAguqDG7cUlJPvLp2tq2EOGElBFvR7k5Q87IeECOcACZEKmQPKQmTIkCEyffp0NaQ40+3CogQEyfLlyz2tLEzLi5UrV2YGYlhxFLNk0VYu7dq1U5YfcBdyfdnpdw19kRBxDXaC7TnbuCUoM7sqgkBcG1WwyjDfu+mmmxQxoVnmn/zkJ2JbiMA0784775QTTzxRYJIGMgP/a1LDz2XGLv+Pf/xDtVMJ8UXi0g+/EOUhEFQfJETKw7eKazlbV0mIVPEsKnPoQZ9rZTZfqJZUP1HlrNb6aegnzPOK66rnzFSECPbbyBqDHxhnzZoVOzES5Duydu3agntKXV2dr4WHlwUI3oO1SDELklLv19bWFixUmjVrFkRk52VsIgTBb0eOHCkLFy5UZyRaiDiHPNEGnW3cEpWanXkiENcCCMuOESNGyLRp0zYjJvxcZuwYIaUIkZ133lk9XODLd/zxx1ecluPST8UBldCAguqDG7eEFFI53ThbV8McMJKCL+j3Jil52E9DBJLST1L9UL/lIZCGfsI8r7iuliZEdPyQyZMny4QJE2TJkiWqAlLtDhw4sHCXNztYKygCjz/+uOhbp+Dt3LmzjBo1SoYPH66aYdrdoGhmu5yzjVu2h1kd0sW5ABZzY/EiRECCDB06VF599VUF/J577lkgU4IQIrAugYtNpV1x6qfSsEpiPEH1wY1bEtqoqD6crathDhhJIRj0e5OUPOyHhAjnwOYIpPE9DfO84roajBBBKcTPmDp1qkq1+9RTTxUqghxBWlikg4VFCTKk1NTU8OtQJgLffPONytSjb/wYrEkQNDlgwACVfnfYsGEqAK2+SIiUCXjGqjnbuGVsXFUpTlILoElqeBEcIEMmTZqkSA1aiPz/qZiUfqpy8pcx6KD64MatDHCru4qzdTXMASMo5P379y+YYQetY5br0KGDLFu2rJyqqg7MjGfOnFl2fVYsjUDQ5xrnQWXPpKDzwCUKYZ5XXFc9kceDsV+pZ+SiRYsUMYIbGWXsC+RIr169pEePHoUUuwgsyqshAggoq1PxAtMFCxao275AOIEEwQ1svS7jWTqLaXfzO9OcbdzyC0HlSB7XAgiWFJe22jBJEFiOPP/888rXEbE+bALEdrfxK2/HEHnooYfUQ50xRCpnnmZlJEG/L9y4ZUVjuZHD2boa5oARFJ2g8z5oe2HLpd1/WHnzVj4ovkHLxTX+tPuPa1xZaTcNfMM8r7iues6UO0TkZAQNRcBTvwsH+pdeeknmzZunXmHZ4HUhsGi3bt3Ujf20fu3SpYtfF7n/fPHixSpwrCY/8Iq7GL6wssFZZ5999lF3EIxatGihUxvfQUIkv1PG2cYtvxBUjuRxLYC2C4zOJgMC5PPPP1fxPp544gnR719zzTUyZswYBexhhx2mXidOnKhIDbu8V5YZEC66PrPMVM78zNpIgn5fuHHLmuYyL4+zdTXMASMoKkHnfdD2wpZLu/+w8uatfFB8g5aLa/xp9x/XuLLSbhr4hnlecV31nCkqqCo+QZBOHUck6JzCIR9WI3Pnzm2QXhfJDrwupNIFQYIUtGbWFp2pxXyvdevWQcWIvdwXX3zRICuOmQ1Hp+fVqYaLpejVyRowftyIXdizZ08BGRXmslLvMstMGPAyVtbZxi1j46pKcdJYAKsS6DIHTf2UCVxM1YLqgxu3mBRQuc06W1fDHDCCwhl03gdtL2y5tPsPK2/eygfFN2i5uMafdv9xjSsr7aaBb5jnFdfV0oRIuaSIV6uaHNAZImExgb/hNhL0AnkCgkSTJHZGmCZNmvhmj0GZDRs2qNsrC435vl1GEx0gP4qRHF5jgbsQfozVxIf+GyRQ1MsiQ9AcCZGooKZY39nGLcUxVEzX9OmtGFV6DiSNDUplIxptdEH1wY1bNJyrsLazdTXMASMozkHnfdD2wpZLu/+w8uatfFB8g5aLa/xp9x/XuLLSbhr4hnlecV0tTogMGTJEpk+frgoMGjRITj31VBXDwvUFixKQI8uXL29gcWGSD/rvlStXuu6+7PZgxWFar3hZt7Rr106RIHAXcn3Z6XcNfZEQcQ12gu0527glKHPFdpXGAmaCmXb/FavY+oER32xpOKg+uHHLlt5yII2zdTXMASMoLkHnfdD2wpZLu/+w8uatfFB8g5aLa/xp9x/XuLLSbhr4hnlecV0tTojAXQZZYxCbb9asWbETI0Hm7Nq1axVpgruurs7XwsPLAgTvwbLEti4J8n9tbW3BQqVZs2ZBRHZexiZCEPx25MiRsnDhQuXiRAsR55An2qCzjVuiUldoZ2ksYCREkptMaes3uZHmo6eg+uDGLR/6zJCUztbVMAeMoOMPOu+Dthe2XNr9h5U3b+WD4hu0XFzjT7v/uMaVlXbTwDfM84rramlCRMcPmTx5skyYMEGWLFmiKiDV7sCBAwt3VuZbpcrx+OOPi751Ct7OnTvLqFGjZPjw4WrYTLtbGdp3tnGrDDjSHUUaCxgJkeR0nrZ+kxtpPnoKqg9u3PKhzwxJ6WxdDXPACDr+oPM+aHthy6Xdf1h581Y+KL5By8U1/rT7j2tcWWk3DXzDPK+4rgYjRFAKbitTp05VqXafeuqpQkWQI0gLi3SwsChBhpSampqsTMHcyfHNN9+oTD36RpZMTYJgMAMGDFCuS8OGDRMEntUXCZHcqdpTYGcbt8qAI91RpLGAkRBJTudp6ze5keajp6D64MYtH/rMkJTO1tUwB4yg4w8674O2F7Zc2v2HlTdv5YPiG7RcXONPu/+4xpWVdtPAN8zziutqcELELLlo0SJFjOBGRhn7AjnSq1cv6dGjRyHFLgKL8mqIAALK6lS8wHTBggXqti8QTiBBcANbr4uESGXMLmcbt8qAI91RpLGAkRBJTudp6ze5keajp6D64MYtH/rMkJTO1tUwB4yg4w8674O2F7Zc2v2HlTdv5YPiG7RcXONPu/+4xpWVdtPAN8zziutqeYSIWQsH+pdeeknmzZunXmHZ4HUhsGi3bt3UjUCj+rVLly5Zma6xybF48WIVOFaTH3jFjYCyXhesbHr37i377LOPuoNgREIkNvUl2rCzjVuiUldoZ2ksYCREkptMaes3uZHmo6eg+uDGLR/6zJCUztbVMAeMoOMPOu+Dthe2XNr9h5U3b+WD4hu0XFzjT7v/uMaVlXbTwDfM84rranRCxG4Bh3xYjcydO1eRADq97po1azw7QypdECRIQeuVqcV8r3Xr1lmZ2vLFF180yIqDQK86G45+1amGi6Xobd68eYN0vAcddJD07NlTkMEm7EVCJCxi2SzvbOOWzeHlS6o0FjASIsnNkbT1m9xI89FTUH1w45YPfWZISmfrapgDRtDxB533QdsLWy7t/sPKm7fyQfENWi6u8afdf1zjykq7aeAb5nnFddU9IVJs7mly4O23325AlMBtJOgF8gQEiSZJ7MwwTZo08c0egzIbNmxQt1cWGvN9u4yZCrgYyeE1FrgLde3aVRE/uPXfIIFcXSREXCGZbjvONm7pDqMyek9jASMhktzcSVu/yY00Hz0F1Qc3bvnQZ4akdLauhjlgBB1///79C6kcg9Yxy3Xo0EGWLVtWTlVVB6kKZ86cWXZ9ViyNQNDnGudBZc+koPPAJQphnldcV5MjRIrpGBYlsCJZvnx5A4sLk3zQf69cudLlVInUFqw4TOsVL+uWdu3aKQIE7kJxXyRE4kY4mfadbdySEbeye0ljASMhktycSlu/yY00Hz0F1Qc3bvnQZ4akdLauhjlgJDX+oN+bpOQp1s/dd98tzz//vFx33XUC8+hquZLST1L9VIveXI8zDf2EeV5xXU2fEAkz59auXatIE9x1dXW+Fh5eFiB4D5YltnVJkP9ra2sLFirNmjULI3rsZUmIxA5xIh0427glIm2Fd5LGAkZCJLlJlbZ+kxtpPnoKqg9u3PKhzwxJ6WxdDXPASGr8Qb83ScmDfmAKftZZZ8nEiROVSTQuEiLxaiCL8yDeEeer9TT0E+Z5xXU1X4RIvmZ/stKSEEkW77h6c7Zxi0vAamo3jQWMhEhyMyxt/SY30nz0FFQf3LjlQ58ZktLZuhrmgJHU+IN+b5KSh4RIQ6ST0k9S/SQ5jyqprzT0E+Z5xXWVhEilfN9IiFSGJp1t3CoDjnRHQZ/edPGPu/c0NihxjynP7QfVBzduedZyKrI7W1fDHDCSGmnQ70058sCq44QTTihUfeGFF1QKRFzjxo1Tr5dccol6nT17ttx5553yu9/9Tv7v//2/cssttzSohzgncJmBD/nVV1+tPjPbK0e+PNSJUz/m+JPqJw+YZ1HGNPQT5nnFdZWESBa/N+XIREKkHNSyV8fZxi17Q6s+idJYAKsP5fJHTP2Uj10cNYPqgxu3ONCv6DadrathDhhJIRr0exNWHqSGBMFx4oknqpgfIEfwP17btGlTlBBBjJD333/f02UG5IomQUCggFTR7YWVLy/l49KPPf6k+skL7lmTMw39hHlecV0lIZK170y58pAQKRe5bNVztnHL1rCqU5o0FsDqRLq8UVM/5eEWV62g+uDGLS4NVGy7ztbVMAeMpNAM+r2JKo8dF6SYhUgpQsQMqor2Lr30UrnpppsUwVKpV1L6SaqfStVT3ONKQz9hnldcV0mIxP0dSKp9EiJJIR1vP842bvGKydaDIJDGAhhELpb5DwLUT7ZmQlB9cOOWLb3lQBpn62qYA0ZSuAT93pQjD0iLoUOHyquvvqqq77nnnjJt2jQVKJWESDBE49SPKUFS/QQbNUvZCKShnzDPK66rJEQq5VtLQqQyNOls41YZcOR7FGksgPlGLFnpqZ9k8fbrLag+uHHzQ5KfWwg4W1fDHDCS0kLQ701YeTQZMmnSJBU3hBYiYRFMlniPax6UN2rWIiESaQ5sEpG1IvKhiLwiIn8TkT9HarG8ypeKyFhYso0dO7a8FlgrcQRIiCQOeSwdOtu4xSIdGw2FADcooeBKvDD1kzjkJTsMqg8SItnSWw6kcbauVhshYqbORcyPESNGFCxEzDS6mAMjR45UUwEuM998840cf/zxKuCqDsJqp92ly4zbb07Q52c5vdrxY2yyDG3CYuijjz5S+kfMGV4NEYhTP8WwDvO8yuC6uoWIdBARRHEeKiI7i8hZIjIzwblFQiRBsF11RULEFZLptuNs45buMNg7EEhjASTywRGgfoJjlUTJoPrI4MYtCXjYR/kIOFtXwxwwyhc3XM2g35twrf6nNA65Y8aMUX8fdthh6nXixInKZQZBV0GCIJsMXGmGDx8ur7zySuFAbGaoQSBVnWVGH5hJiJSjkeJ14pwHJESi6ypO/VQoIWIPC6TIX0Tk4ARJERIi0ad+4i2QEEkc8lg6dLZxi0U6NhoKgTQWwFACVnlh6idbEyCoPkiIZEtvOZDG2bpabYRIDnSbeRGDPteiDiSpfqLKWa3109BPmOdVBtbV7rW1tZesX7/+iNWrV29dU1Pz1VZbbTWjrq4O+b3fqJ83IEUuFpEfJTSPSIgkBLTLbkiIuEQzvbacbdzSGwJ71giksQAS/eAIUD/BsUqiZFB9ZGDjlgQc7MMdAs7W1TAHjKDi9+/fX2bNmhW0+GblOnTooKwvyr369esnM2cmaYVerqT5rBf0ucZ5kE/9BpU66DwI2l6QcmGeVymvq8r6Y/z48XLcccfJLrvsIu+9957cc889cuGFF2Kox4rItPoxI54I/k4ipggJkSATLWNlSIhkTCFliuNs41Zm/6zmEIE0FkCH4ld8U9RPtlQcVB8pb9yyBRqlCYKAs3U1zAEjiGAoE3TeB20vbLm0+w8rb97KB8U3aLm4xp92/3GNKyvtpoFvmOdViutqdxF5/dlnn5U+ffpspq7nnntO+vbti/d3r7cUOUlEjqyPKxK3ekmIxI1wDO2TEIkB1BSadLZxS0F2dmkhkMYCSCUER4D6CY5VEiWD6iPFjVsSMLAP9wg4W1fDHDCCDiPovA/aXthyafcfVt68lQ+Kb9BycY0/7f7jGldW2k0D3zDPq/p19UsR+crjDvr+qrB419bW/mX06NFDL7jggqJVr7zySrnqqqum1dXVwVKks4jMEJEfhO2rjPIkRMoALe0qJETS1oCb/p1t3NyIw1b+H3vvAnVHUeV9b1BhQuQSEoUBiTEjkyi+oAzDMBLuvsI7cvtAiZiAozBGSIgGEwaEkAjDNZEokEQ+jQoBSVBQuS3gXQhI0AxGnPBNRjAKEcyM0WC4BQSVfGu3px7r6XSf03X6UtXdv7NWCDmnu2rXb1fvrvr3ruo8BHzcAPPY27Zz8U9YHs/qDwSRsPxWA2sKu6+6TDCycsna77OW53qc7/pd7a3b8Vn5Zj2urPb7rr+sdoVSrg++LvGqc18dJiLbW392iP1bf+v23daWmJImoqjgMvDbNttsc8t//dd/vVGXyaR9dPnMHnvs8dzGjRu1bn37jAovVbzKCEEklAvIwQ4EEQdYAR9a2MAt4Da2xrS8a4JbA8pTQ1k77wl8SrVZB4wIImH5rQbWFHZfdZlgZOWStd9nLc/1ON/1u9pbt+Oz8s16XFnt911/We0KpVwffF3iVUH31dc7iikqcLxv06ZNPd0Us6/3CT1LzH7A7NmzZdasWdlP4EivBBBEvOIvrPLCBm6FWURBEIAABCogkHXAWNDArYIWUUUgBAq7r7pMMLK2PWu/z1qe63G+63e1t27HZ+Wb9biy2u+7/rLaFUq5Pvi6xCtf99WhQ4c+u2rVqu3JEAmlp9bfDgSR+vtQW1DYwK0ZOGgFBCDQFgJZB4y+Bm5t8UMD21nYfdVlgpGVY9Z+n7U81+N81+9qb92Oz8o363Fltd93/WW1K5RyffB1iVe+7qvsIRJKD22OHQgizfBlYQO3ZuCgFRCAQFsIZB0w+hq4tcUPDWxnYfdVlwlGVo5Z+33W8lyP812/q711Oz4r36zHldV+3/WX1a5QyvXB1yVeebyv8paZLp30wgsvlPPPPz/xiB133FHe+973ysc+9jE5+uij5fWv1xVLxXxuuOEGmTNnjixdulTGjBkjjz/+uIwfP15mzJghEyZMKKaSkkpBECkJbMXFFjZwq9huqoMABCCQi0DWAaPHgVuu9nGyNwKF3VddJhhZW5u132ctz/U43/W72lu347PyzXpcWe33XX9Z7QqlXB98XeKV5/vqeBFZcskll8iJJ54ounxGN1K98cYb5ZxzzlEX6ttllnZ8eUfn/6+rwLfeN1VVQWTx4sXRHia77rrroCY//fTTosLFD37wA/nSl74Usev4MTcaBJHcCCkgJ4HCBm457eB0CEAAApUSyDpg9Dxwq5QJlRVCoLD7qssEI6vlWft91vJcj/Ndv6u9dTs+K9+sx5XVft/1l9WuUMr1wdclXgVwX91j2LBhM1999dUjNm7cuP3QoUOf22qrre7asGHDhSKyquNHFU7OE5H/VZFfgxBEbr755oFMjXi7f/3rX8upp54qf/rTnyLhZMSIEYWgiQsihRRaUSFkiFQEuuRqChu4lWwnxUMAAhAolEDWAWMAA7dC201hpRMo7L7qMsHI2qqs/T5rea7H+a7f1d66HZ+Vb9bjymq/7/rLalco5frg6xKvanBfjbJIRORQEbmvIr8GL4goB80i6Saa9MMKQaQfapxTJIHCBm5FGkVZEIAABMomkHXAWIOBW9moKN+NQGH3VZcJRlYTs/b7rOW5Hue7fld763Z8Vr5Zjyur/b7rL6tdoZTrg69LvArwvvo6ERklIvuLiIohI0VkaoViiHad4AWRV155Rc466yxZsWKFfOMb34iWG+nnj3/8o9x6662yYMECuffee6PvJ06cKJ/61KfkTW9608Bloa88/slPfiKXXnqp3HXXXbLLLrvI6aefLkOGDJH58+d33UPkt7/9rVx11VVy0003RXuMvOc975GPfvSjUcbK0KFDvV16ZIh4Q19oxYUN3Aq1isIgAAEIlEwg64AxwIFbyWQoPieBwu6rLhOMrDYfcsghcv/992c9fLPjRo0aJWvWrOn7/IMPPljuu6+qB659m1nbE7PGNfpBbV2cyfCs/SBTYRkPcolXgd1XN4nI70XkVyLyiIjoviFV7BkSJxu0ILJhwwZZtGiRXHDBBTJz5kw588wz5XWve10khnz+85+Xs88+O9pXRDdBXb9+fSRwqOBxzTXXyE477RS19YEHHohEjLFjx0ZChn6+8pWvyKOPPipvfvObUwURrXvSpEmiosjHP/5x2W233SJh5Ytf/KJ88IMflIsuuki23nrrjD212MMQRIrl6au0wgZuvhpAvRCAAAT6IZB1wBjYwK2fpnJOtQQKu6+6TDCqamLW66Yqe6hnMIGq/FNVPfi3PwI+/OMSrwK7r/5VRxDpD3ZxZwUhiKS9ZUabqZkf06ZNk0984hNRVod+Hn74YTn22GOjTA8VRczbZ376059Gb6R5//vfH23S+vvf/16mTJkiKm7YIsm6desisUOF9rS3zCxfvjwq5/bbb5cDDzwwqlezTXRz1zvvvDPKHFGx3scHQcQH9eLrLGzgVrxplAgBCECgPAJZB4yBDdzKA0LJRREo7L7qMsEoyvhe5WS9bnqVw+/lEKjKP1XVUw6l5pfqwz8u8Yr7amIfDEIQib9lxmRivO9974syMUy2h2mBvq3na1/7mnzrW9+SPffcc6BhKljo8bqERvcIef755+WEE06Q6dOny8knnzwIwHXXXSdXXHFFqiCyatUq+dCHPiTvfve7ozcBveMd7yj0tb95IgKCSB564Zxb2MAtnCZhCQQgAIHeBLIOGBm49WbJEYMIFHZfdZlgVOWDrNdNVfZQz2ACVfmnqnrwb38EfPjHJV5xXw1XEEnaMNUsdfnABz4gl19++cCeHZr18ZnPfEZ+/OMfy7nnnivbbrvtoIbp8sxbbrkl2vfjmWeekXHjxsmyZctk//11q5a/fB566CGZPHlyqiCiy3K+/OUvy3nnnSe/+93vZMf078OVAAAgAElEQVQddxS1Zfz48aLLMNlDpL84wVl/IVDYwA2oEIAABOpEIOuAkYFbnbwahK2F3VddJhhVtTzrdVOVPdSDIEIf2JyAj+vUJV5xX62XIKKv2dUMDt1QVQURs3/Iyy+/HC2h0SUw3T4qguinX0HElP2b3/xGvve970UbsqrY8stf/jISV77+9a/L29/+di+hgAwRL9gLr7SwgVvhllEgBCAAgRIJZB0wMnAr0QnNLLqw+6rLBKMqlFmvm6rsoR4EEfoAgkhD+kAQS2bSXqmrG5rqXh+PPPJItDxmn332ibDrkhkVKfStM/YbZeI+0TfDaEbHaaedFpVjf+Kv3TXHzpgxI9qkNemjWSN33HFHVJ7uURIvs6o+gSBSFely6yls4FaumZQOAQhAoFgCWSd2CCLFcm9BaYXdVxFEWtBbCm5i1riWt9qq6slrZ1vP9+Efl3jFfTWxZwYtiKjF99xzT/RWl4985CMyb968aGNV3SPE/FvfMtPxrWzcuDHKKNEsDs0g2WGHHaJNVVVY0TfL7LzzzhEE3VvkjDPOkJUrV6YumVHhY+7cuVGWir5u13z07TRqjy6lie9LUtW1jyBSFely6yls4FaumZQOAQhAoFgCWQeMDNyK5d6C0gq7r7pMMKrimvW6qcoe6hlMoCr/VFUP/u2PgA//uMQr7qv1FETMEhnNBtHNV4855piB1+7qBqr6St2jjz5aXnzxRbnxxhujpS36JhgjlJg3z6iQonuG6CfLa3f1DTQTJ06UV199NXpzjW6q+vTTT8tXv/pV+cMf/iDXX389b5npL1RwVodAYQM3iEIAAhCoE4GsA0YGbnXyahC2FnZfdZlgVNXyrNdNVfZQD4IIfWBzAj6uU5d4xX21noKIWq1ZGR/+8Idl9OjRA5ker7zySvRKXBU3dIPUN7zhDXLYYYdFy1kOOugg2XLLLQcarOLGxRdfLLo0RzdhVaFj3333FX3db9prd/VkFUC+8IUvRMtkdEnNmDFjoo1VP/3pT8tuu+3mLQyQIeINfaEVFzZwK9QqCoMABCBQMoGsA0YGbiU7onnFF3ZfdZlgVIUx63VTlT3UgyBCH0AQaUgf8L5kpiEcK20GgkiluEurrLCBW2kWUjAEIACBEghkndghiJQAv9lFFnZfRRBpdkcpo3VZ41reuquqJ6+dbT3fh39c4hX31cSeiSBSwwsWQaSGTkswubCBWzNw0AoIQKAtBLIOGBm4taVHFNbOwu6rLhOMwqzvUVDW66Yqe6hnMIGq/FNVPfi3PwI+/OMSr7ivIoj017PDOwtBJDyf9GNRYQO3firnHAhAAAK+CGQZMOpa1WnTpq1ZvXr123zZSb21I1DYfdVlglEVpUMOOUTuv//+qqqjHkcCBx98sNx3332OZ7kfTj9wZ1blGVX1A7tNLvEKQQRBpMrrocy6EETKpFtd2YUN3KozmZogAAEI5CfQSxBRMeTII4/UivQ/d+SvkRJaQqCw+6rLBKMlbGkmBCAQKAGXeIUggiASaDd2NgtBxBlZkCcUNnALsnUYBQEIQCCFQDdBBDGEbpODQGH3VZcJRg57ORUCEIBAbgIu8QpBBEEkd4cLpAAEkUAckdOMwgZuOe3gdAhAAAKVEkgTRBBDKnVDEysr7L7qMsFoIkjaBAEI1IeAS7xCEEEQqU/P7m4pgkgzPFnYwK0ZOGgFBCDQFgJJgghiSFu8X2o7C7uvukwwSm0RhUMAAhDoQcAlXiGIIIg05YJCEGmGJwsbuDUDB62AAATaQiAuiCCGtMXzpbezsPuqywSj9FZRAQQgAIEuBFziFYJINYLI448/LuPHj5cZM2bIhAkTKu2/N9xwg8yZM0eWLl0qY8aMqbTuKitDEKmSdnl1FTZwK89ESoYABCBQPAFbEEEMKZ5vi0ss7L7qMsFoMW+aDgEIBEDAJV4hiIQviLz22mvygx/8QH72s5/Jxz/+cecehiDijIwTPBIobODmsQ1UDQEIQMCZgBFEEEOc0XFCdwKF3VddJhg4BQIQgIBPAi7xCkEkfEHkmWeeibJK9t9/f5k5c6Zz10IQcUbGCR4JFDZw89gGqoYABCDgTEAHZLfffjuv1nUmxwk9CBR2X3WZYOAVCEAAAj4JuMQrBBEEEZ99tci6WTJTJE1/ZRU2cPPXBGqGAAQg4E6gMyDTE48UkTvcS+AMCCQSKOy+ak8wYA0BCEAgdAKzZ88W/TNr1qyupiKIFC+I/Pa3v5UvfvGLcv3118sLL7wgxx9/vHzoQx+K9g+x9xB55ZVXoodBX//616MlMb/73e/kPe95j5xwwgnyiU98QnbccUcxe4+sXLlywNBly5ZF2SJZzteTTIbIggUL5M4774zs0s9xxx0n06ZNk912222g7Kxlbtq0SX7yk5/I3Llz5e6775Y//OEPkU2f+cxn5NBDD5Utt9xyoMynn35a5s2bJ7fccov88pe/lMMOO0zOPvvszY7Le00hiOQlGMD5u++++5OrV68eFYApmAABCECgUgLDhg17dsOGDRMRQyrF3obKChdE2gCNNkIAAs0ggCDStx9ni8isLPziNaxbt04mTZokjz32WPT3u971Lrn11lvl5ptvlhdffFEWLlwYLX/505/+JFdccYVceuml8slPflIOPvhgefXVVyOBRAWM0047TS688MJI9FABRCf7e+65p3zkIx+Jyhw2bFim87faaquoPBVidt55Zxk7dmxU/29+85tItHnjG98YCSSjRo3KbJOWuWLFCvngBz8o73//++WYY44R/e7b3/52VNbixYuj7/Tz05/+VD72sY/Js88+O4jHTTfdFIkkJ554olgPxfp2mJ6IIJILHydDAAIisklEtgiEhN6I9A8fCEAAAnkIFCqI5DGEcyEAAQhUSYAMkVy0+xZEFi1aFAkZ1157rRx00EGREX/84x/l85//fJQVoYKBChJr166VM844Q8aNGxdlaRhRQAWQs846K8oMUSFj+PDhkrSHiMv5Ws7EiRPl9NNPl8svv1yGDh06IFaoIHHyySdHNvz3f/93ZpsuueQS+d73viff+MY35E1velNU3nPPPSdTp06VkSNHynnnnRd9p2154IEH5MYbb5R3vOMdg3goo29+85uyxx575HKWORlBpBCMFAKBVhMISRAJyZZWdwoaD4GaEyhMEKk5B8yHAARaRiD+Ovu05rNkJpFMX4LISy+9JJ/61KeiAjX7YpttthkoXDNGdCnMv/7rv/Z87a4KKg899FBXQaRbd46fbzJEvvOd78i+++47cKpmpKhIo2+v0awOzTpJ+8TLVOFHRZRzzz1XPvrRj8pOO+20WabHz3/+c/nwhz8cZZHo+a973esGijdLgTQTRjNpivggiBRBkTIg0G4CIYkQIdnS7l5B6yFQbwIIIvX2H9ZDAAJ9EkAQ6RPcn0/rSxDp9jYY89tJJ500SBDR7JFf//rX8uSTT0bCxIMPPij3339/tLSlW4aIaV2W87u9ZUaFiu9+97uyZMkSefvb3x4Vm6VM3SdFxZSvfvWr0TljxoyJ9kk59thjo31QdA+R5cuXR2LImWeeGS0Jsj+6t8pFF10kRxxxRLTPTRHLZhBEcvV5ToYABAJbMoMgQpeEAASKIIAgUgRFyoAABGpHAEEkl8tKF0Ree+21aJNRXVqi2RL62W+//eSQQw6R1atXR5uxdhNEXM7vJYjcdddd0dIX3Vw1q01qr9qgtuumqvpHs1rU7k9/+tNy8cUXyyOPPBItCer20ewQ3UtkyJAhuRymJyOI5EZIARBoPYGQRIiQbGl9xwAABGpMAEGkxs7DdAhAoH8CCCL9s+s3Q+Tll1+OlpHo0pn58+fLtttuO2CEWSJi3jJjNiX953/+52jfDn2jjMmSyLJkxuV8s2Tmtttuk7/7u78bsMksmdG3wHzlK1+JhBjdKDWLTUl0n3/+ebnsssuifUG+9a1vRUuGdMmM7iui+5SU/UEQKZsw5UOg+QRCEiFCsqX5nqeFEGguAQSR5vqWlkEAAl0IIIjk6h59ZYhojbq3xsyZM6PNU/X1s/rRV9Sq4KCv0jWbqpqNTnXD0QMPPHDA2F/96lfRW2c2bNgQZW289a1vjf5fl9rss88+A8tLXM43x6rQostcXv/610f1aQaHbrZ66qmnRkKO1qf/7mWTvq1GM0DM63S33377AfuvueaaSAzSt8hoxsmUKVMi+/V73WfEfLQOzQ5RgeiUU07J5SxzMoJIIRgpBAKtJhCSCBGSLa3uFDQeAjUngCBScwdiPgQg0B8BBJH+uHXO6lsQ2bhxY/RmlTvuuCPaYDXttburVq2K9txQkeDjH/+47LLLLvLjH/84EkzWr18vb37zm2Xp0qXR3hwm80T3GNEy3/3ud0ev8M16vskQectb3iL/8A//IEcffbT853/+ZyRS6F4lRqxwsUn3HVGRRvcA0TfVbLfddvKjH/1IvvSlL0VZJro/yNZbbz3w2l1dXjN58mRRGzS75Wtf+9qgunN5q3MygkgRFCkDAu0mEJIIEZIt7e4VtB4C9SaAIFJv/2E9BCDQJwEEkT7B/fm0vgURPVlFEc0IWbhwYfQqWxUNNDtk7ty5kYigr93VrJF///d/j5aY3HvvvfKGN7xBDj/88OjVuPqbigqasXHYYYdFBukGpSq06KarKjpoeVnPN3uILFiwIBJq9HxdzqNlaDaKLtfRj4tNeuz3v//9KBtE7f/d734XvWZYl8joW2fsPUHWrFkjV111VVS3Lh3STVf1jTuaGWJe2ZvLWwgiReCjDAhAgE1V6QMQgEADCSCINNCpNAkCEOhNAEGkN6MuR+QSRHLVzMl9EyBDpG90nAgBCHQIhJSVEZItdBAIQKC+BBBE6us7LIcABHIQQBDJAS9nhkiumjm5bwIIIn2j40QIQABBhD4AAQg0lACCSEMdS7MgAIHuBBBEcvUQMkRy4fNzMoKIH+7UCoEmEQgpKyMkW5rkY9oCgbYRQBBpm8dpLwQgEBFAEMnVERBEcuHzczKCiB/u1AqBJhEISYQIyZYm+Zi2QKBtBBBE2uZx2gsBCCCI5O8DCCL5GVZeAoJI5cipEAKNIxCSCBGSLY1zNA2CQIsIIIi0yNk0FQIQ+AsBMkRy9YZIEPnMZz4TvRmGTz0ITJ8+XT7/+c+rsZ/boh4mYyUEIBAYgZBEiJBsCcxNmAMBCDgQQBBxgMWhEIBAcwggiOTy5QEi8v2/+Zu/kZ///Oe5CuLk6gi8/e1vl1/84hda4YEIItVxpyYINIlASCJESLY0yce0BQJtI4Ag0jaP014IQCAigCCSryNsvfXWa1955ZVdHnroIXnve9+brzDOLp3AD37wA9l///1l6623/u9XXnllVwSR0pFTAQQaSSAkESIkWxrpbBoFgZYQQBBpiaNpJgQgMJgAgkjuHjFPRD49Y8YMufzyy3MXRgHlEjjrrLNkzpw5WskXRGQagki5vCkdAk0lEJIIEZItTfU37YJAGwggiLTBy7QRAhDYjACCSO5OcZCI3K+l/Nu//Zuce+65uQukgHIIXHTRRXLeeeeZwg8WkQcQRMphTakQaDqBkESIkGxput9pHwSaTABBpMnepW0QgEAqAQSRQjrHFBG5Sks6++yz5ZJLLimkUAopjsA555wjl156qSnwDBG5Wv+BIFIcY0qCQJsIhCRChGRLm/oAbYVA0wggiDTNo7QHAhDIRCCLIHLHHXfItGnT1qxevfptmQpt50EfFZGva9MnT54cvXXmr/7qr9pJIqBW//73vxd9q8z8+fONVR8zfkIQCchRmAKBmhEISYQIyZaauRFzIQABiwCCCN0BAhBoJYFegoiKIUceeaSy0f/c0UpI2Rt9nIjcrIcPHz48mojrK3nf8IY3ZC+BIwsh8Ic//CESpfT1us8884wp84PGP+YLMkQKwU0hEGgdgZBEiJBsaV1HoMEQaBABBJEGOZOmQAAC2Ql0E0QQQ7JztI48VFfOiMj/1u922mmnSBTRP1tuuWVfBXJSdgKvvfbagBDym9/8xpz4f0VE18t8L14Sgkh2thwJAQj8hUBIIkRIttBHIACB+hJAEKmv77AcAhDIQSBNEEEMyQH1z6f+k4hMF5FD9B+77LKLnHzyyXL00UfLP/7jP+YunAIGE/jhD38ot956q1x77bXyP//zP+bH+0RkrojcmcYLQYSeBAEI9EMgJBEiJFv6Yck5EIBAGAQQRMLwA1ZAAAIVE0gSRBBDCnXCUR1h5EBT6tve9jY56qijInHksMMOK7SyNhV27733RiLIbbfdJk8++aTd9O93hJDbevFAEOlFiN8hAIEkAiGJECHZQm+BAATqSwBBpL6+w3IIQCAHgbggghiSA2b3U1X5UHHkaBEZ2JxWl9SoMHLQQQfJ3//938vf/u3flmZA3Qv+2c9+Jj/60Y/kgQceiISQdevW2U1SReRWEVER5N6sbUUQyUqK4yAAAZtASCJESLbQSyAAgfoSQBCpr++wHAIQyEHAFkQQQ3KAdDt1v44wouLIHvapI0aMkH322Sf6owKJ/vnrv/5rt9IbcLQue1HxY8WKFQN/r1+/Pt6yVZYI8sN+mo0g0g81zoEABEISIUKyhZ4BAQjUlwCCSH19h+UQgEAOAkYQQQzJATHfqXt13uCzj4jon7fEixs1apTsueeeMnr06M3+bL311vlq93j2K6+8Ik888cRmfx599FFZs2ZNkmW/EpEficiKzhuPVuY1H0EkL0HOh0A7CYQkQoRkSzt7A62GQDMIIIg0w4+0AgIQcCSggsjtt9/Oq3UduZV4+MiOMPL31t/bp9W32267DYgkKpxsu+220Z83vvGNg/6Of1e0/S+++KK88MILYv62/9/+ToUOI4I8/fTT3cx4riN8qABiRJCnirYbQaRoopQHgXYQCEmECMmWdnifVkKgmQQQRJrpV1oFAQj0IKCCSOdzZOepO8zCI6DLasaIyOiEP6/rx9wswokeo8JGFqGjHxtE5E8i8oSI6P4fv+j8v/77cRHR5TClfxBESkdMBRBoJIGQRIiQbGmks2kUBNpAYPfdd39y9erVo9rQVtoIAQhAwCYwbNiw5zZs2DABMaS2/UI3aDVCyW4i8kYR2Tbh72233HLL7TZt2vTGTZs2DS26tVtsscXGLbbY4sXXXnvteRF5ofPnxYT/X2sJHyp+eP0giHjFT+UQqC2BkESIkGyprUMxHAIQgAAEIAABCECgNQRUBzDCSZJ4Yv+WJGqo4GG+N3/rmLx2HwSR2rkMgyEQBIGQRIiQbAnCORgBAQhAAAIQgAAEIAABCPQmgCDSmxFHQAACmxMISYQIyRb6CgQgAAEIQAACEIAABCBQEwIIIjVxFGZCIDACIYkQIdkSmJswBwIQgAAEIAABCEAAAhBII4AgQt+A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v0QCEmECMmWflhyDgQgAAEIQAACEIAABCDggQCCiAfoVAmBBhAISYQIyZYGuJYmQAACEIAABCAAAQhAoB0EEETa4WdaCYGiCYQkQoRkS9GcKQ8CEIAABCAAAQhAAAIQKIkAgkhJYCkWAg0nEJIIEZItDXc7zYMABCAAAQhAAAIQgEBzCCCINMeXtAQCVRIISYQIyZYqfUBdEIAABCAAAQhAAAIQgEAOAggiOeBxKgRaTCAkESIkW1rcJWg6BCAAAQhAAAIQgAAE6kUAQaRe/sJaCIRCICQRIiRbQvEPdkAAAhCAAAQgAAEIQAACPQggiNBFIACBfgiEJEKEZEs/LDkHAhCAAAQgAAEIQAACEPBAAEHEA3SqhEADCIQkQoRkSwNcSxMgAAEIQAACEIAABCDQDgIIIu3wM62EQNEEQhIhQrKlaM6UBwEIQAACEIAABCAAAQiURABBpCSwFAuBhhMISYQIyZaGu53mQQACEIAABCAAAQhAoDkEEESa40taAoEqCYQkQoRkS5U+oC4IQAACEIAABCAAAQhAIAcBBJEc8DgVAi0mEJIIEZItLe4SNB0CEIAABCAAAQhAAAL1IoAgUi9/YS0EQiEQkggRki2h+Ac7IAABCEAAAhCAAAQgAIEeBBBE6CIQgEA/BEISIUKypR+WnAMBCEAAAhCAAAQgAAEIeCCAIOIBOlVCoAEEQhIhQrKlAa6lCRCAAAQgAAEIQAACEGgHAQSRdviZVkKgaAIhiRAh2VI0Z8qDAAQgAAEIQAACEIAABEoigCBSEliKhUDDCYQkQoRkS8PdTvMgAAEIQAACEIAABCDQHAIIIs3xJS2BQJUEQhIhQrKlSh9QFwQgAAEIQAACEIAABCCQgwCCSA54nAqBFhMISYQIyZYWdwmaDgEIQAACEIAABCAAgXoRQBCpl7+wFgKhEAhJhAjJllD8gx0QgAAEIAABCEAAAhCAQA8CCCJ0EQhAoB8CIYkQIdnSD0vOgQAEIAABCEAAAhCAAAQ8EEAQ8QCdKiHQAAIhiRAh2dIA19IECEAAAhCAAAQgAAEItIMAgkg7/EwrIVA0gZBEiJBsKZoz5UEAAhCAAAQgAAEIQAACJRFAECkJLMVCoOEEQhIhQrKl4W6neRCAAAQgAAEIQAACEGgOAQSR5viSlkCgSgIhiRAh2VKlD6gLAhCAAAQgAAEIQAACEMhBAEEkBzxOhUCLCYQkQoRkS4u7BE2HAAQgAAEIQAACEIBAvQggiNTLX1gLgVAIhCRChGRLKP7BDghAAAIQgAAEIAABCECgBwEEEboIBCDQD4GQRIiQbOmHJedAAAIQgAAEIAABCEAAAh4IIIh4gE6VEGgAgZBEiJBsaYBraQIEIAABCEAAAhCAAATaQQBBpB1+ppUQKJpASCJESLYUzZnyIAABCEAAAhCAAAQgAIGSCCCIlASWYiHQcAIhiRAh2dJwt9M8CEAAAhCAAAQgAAEINIcAgkhzfElLIFAlgZBEiJBsqdIH1AUBCEAAAhCAAAQgAAEI5CCAIJIDHqdCoMUEQhIhQrKlxV2CpkMAAhCAAAQgAAEIQKBeBBBE6uUvrIVAKARCEiFCsiUU/2AHBCAAAQhAAAIQgAAEINCDAIIIXQQCEOiHQEgiREi29MOScyAAAQhAAAIQgAAEIAABDwQQRDxAp0oINIBASCJESLY0wLU0AQIQgAAEIAABCEAAAu0ggCDSDj/TSggUTSAkESIkW4rmTHkQgAAEIAABCEAAAhCAQEkEEERKAkuxEGg4gZBEiJBsabjbaR4EIAABCEAAAhCAAASaQwBBpDm+pCUQqJJASCJESLZU6QPqggAEIAABCEAAAhCAAARyEEAQyQGPUyHQYgIhiRAh2dLiLkHTIQABCEAAAhCAAAQgUC8CCCL18hfWQiAUAiGJECHZEop/sAMCEIAABCAAAQhAAAIQ6EEAQYQuAgEI9EMgJBEiJFv6Yck5EIAABCAAAQhAAAIQgIAHAggiHqBTJQQaQCAkESIkWxrgWpoAAQhAAAIQgAAEIACBdhBAEGmHn2klBIomEJIIEZItRXOmPAhAAAIQgAAEIAABCECgJAIIIiWBpVgINJxASCJESLY03O00DwIQgAAEIAABCEAAAs0hgCDSHF/SEghUSSAkESIkW6r0AXVBAAIQgAAEIAABCEAAAjkIIIjkgMepEGgxgZBEiJBsaXGXoOkQgAAEIAABCEAAAhCoFwEEkXr5C2shEAqBkESIkGwJxT/YAQEIQAACEIAABCAAAQj0IIAgQheB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r0ITBKRa2IHhSRCJNlyuogs6NUwfocABCAAAQhAAAIQgAAE2ksAQaS9vqflEMhC4EoRea+I7FMjQeTdIjJfRB4TkVOyNJJjIAABCEAAAhCAAAQgAIH2EUAQaZ/PaTEEshJQUeEtInJM54Q9hg0bNvPVV189YuPGjdsPHTr0ua222uquDRs2XCgiq7IWWtBxWWxZLCIa4yYWVCfFQAACEIAABCAAAQhAAAINIoAg0iBn0hQIFEjgVBH5FxH5h06Z40VkySWXXCInnniivPWtb5Vf/vKXcuONN8o555yjh3xYRJYWWH+3olxsuVtE7hKReRXZRjUQgAAEIAABCEAAAhCAQE0IIIjUxFGYCYGKCTwhIieLyDIR2UNE/vOBBx6QAw88cDMzvv/978tBBx2k37+rgkwRV1t0+YwKIjtXzI/qIAABCEAAAhCAAAQgAIHACSCIBO4gzIOABwKHicgFIrK/1j1s2LAlZ5111vizzz471ZRLL71ULr/88qUbNmzQTJHSPn3a8n0R+ZyI3FuaYRQMAQhAAAIQgAAEIAABCNSOAIJI7VyGwRAoncAUERkrIvq3DB069NlVq1Ztr8tk0jBfX5wAACAASURBVD66fGaPPfZ4buPGjTuUaV2ftvy/IrJCRPRvPhCAAAQgAAEIQAACEIAABCICCCJ0BAhAIE5gqoi8XUT0b/1s2rRJ32zb/bPFFlE4KTum9GPL10TkQRH5aq828DsEIAABCEAAAhCAAAQg0B4CZU9e2kOSlkKgOQQ+ICLTROR92qQ+szJKodGnLT8SkTM7okgpdlEoBCAAAQhAAAIQgAAEIFA/Aggi9fMZFkOgbALbiMh6EXmbiKzrc9+OUmzsw5bdRUT3EPnrUgyiUAhAAAIQgAAEIAABCECgtgQQRGrrOgyHQKkErhSRl0XkX2v+lhltx0YRid4NzAcCEIAABCAAAQhAAAIQgIAhgCBCX4AABJIIjBSRn4rIASLyiIiMF5Ell1xyiZx44omiG6zqRqo33nijnHNOpDXo22WWVoQyqy36yt3lInKCiNxakW1UAwEIQAACEIAABCAAAQjUhACCSE0chZkQqJjAeZ2sil+JyJhO3XsMGzZs5quvvnrExo0btx86dOhzW2211V0bNmy4UERWVWxfFlseEpE1IvK/ReQGETlXRF6q2E6qgwAEIAABCEAAAhCAAAQCJYAgEqhjMAsCngio+HFVZ7nMGSIyXUT0fbvH9LBn704miSezN6t2sYi8KiKniIi+CvhiETmqI4pcF4qR2AEBCEAAAhCAAAQgAAEI+COAIOKPPTVDIDQC/9IRQzST4vOWcfNFZB8R+YyILIsZvVPnDS6nich2FTVog4io4KHCzepYnbpM5jIR+a2ITIz9dkhHGNHftI3/X0X2Ug0EIAABCEAAAhCAAAQgECABBJEAnYJJEKiYgGZQqLigb2SZKiIPJ9R/qoh8VkT+R0R+IiKvicg7ReS9IvIVEZkrIk9VZPfOIvIpEflnEdElPf8pIn8QkbEi8rcdQWReF1tU2Lmoc9ysimymGghAAAIQgAAEIAABCEAgMAIIIoE5BHMgUDGBoztiyE0iMiND3YeJyDtEZEsR+YWI3Od5Xw7d9FWFnNd37Lk3Qxv0EN00VpfRvKeTLfKdjOdxGAQgAAEIQAACEIAABCDQEAIIIg1xJM2AQB8E5ojIh0RE9wq5rY/zm3CK7o2iwohmvWgGTFVZLk1gRxsgAAEIQAACEIAABCBQawIIIrV2H8ZDoC8C+3ayQh7viCHP9VVKs076nIj8aydbxN4/pVmtpDUQgAAEIAABCEAAAhCAwAABBBE6AwTaRUDfGqOvydWsEN37g89fCLyrky3ypk62iC4H4gMBCEAAAhCAAAQgAAEINJQAgkhDHUuzIBAjoK/O1Y1Tt+6IIT+DUCqBkzubruoyIl1G8yysIAABCEAAAhCAAAQgAIHmEUAQaZ5PaREE4gRO6oghumeIvl2FT28CQzrZIhM6y2i+3PsUjoAABCAAAQhAAAIQgAAE6kQAQaRO3sJWCLgR+KuOEPL3ndfpft/tdI7uvFZYN119pZMt8mOoQAACEIAABCAAAQhAAALNIIAg0gw/0goIxAm8vyOG3NNZIgOhfASmdLJrFnaEkdfyFcfZEIAABCAAAQhAAAIQgIBvAggivj1A/RAonsC/icipHSHkm8UX39oSd+osozmoI4rc1FoSNBwCEIAABCAAAQhAAAINIIAg0gAn0gQIdAjsJSJXisi6jhiif/MpnsD/6WSL/KIjjKwuvgpKhAAEIAABCEAAAhCAAATKJoAgUjZhyodANQT0NboqhujfV1dTZetr0TfQ6Ca1+vclracBAAhAAAIQgAAEIAABCNSMQFZB5AO777771atXrx5Vs/ZhLgQgUAKBYcOGPbthw4ZhJRRdtyL/tiOK6DKltxAn6+Y+7IWAOwHinzszzoAABCAAAQiESiCLIPIBEbn99ttvlw98QP+XDwQg0FYCd9xxhxx55JGm+VniR1tQESfb4mna2VoCxL/Wup6GQwACEIBAgwn0mtAwyG+w82kaBFwImMmAiqMdUaRX/HApvs7HEifr7D1sh0AGAnfeeWf0UIj4lwEWh0AAAhCAAARqRKDbhIZBfo0ciakQKJOALYbopGCLLaLQgSAiQpwss+NRNgQCIGCLIcS/AByCCRCAAAQgAIECCaRNaBjkFwiZoiBQZwJxMSRSQhBEFANxss4dG9shkIFAXAwh/mWAxiEQgAAEIACBGhFIEkQY5NfIgZgKgTIJJIkhTAgi4sTJMjseZUMgAAJJYgjxLwDHYAIEIAABCECgQAJxQYRBfoFwKQoCdSaQJoYwIUAMqXO/xnYIZCGQJoYQ/7LQ4xgIQAACEIBAfQjYgghiSH38hqUQKJWAiiFHHXWU3HbbbYlvl2rxkhniZKk9j8Ih4J+AiiG6cTTxz78vsAACEIAABCBQNgEjiDDIL5s05UOgJgR6iSEtfkJKnKxJH8ZMCPRLoJcY0uL41y9SzoMABCAAAQgETUAFEQb5QbsI4yBQHYEsYkhLJwTEyeq6ITVBwAuBLGJIS+OfF39QKQQgAAEIQKAKAlvssMMOG5599tkdqqiMOiAAgbAJjBo1Sq6++urEZTK25W1bMkOcDLvfYh0EiiBA/CuCImVAAAIQgAAE6kVAM0Q2bdq0qV5WYy0EIFAKARU6ssSDtgkixMlSuhuFQiAoAsS/oNyBMRCAAAQgAIFKCCCIVIKZSiBQDwJMCFL9hHBcjy6MlRDomwDxr290nAgBCEAAAhCoLQEEkdq6DsMhUDwBJgQIIsX3KkqEQD0IEP/q4SeshAAEIAABCBRJAEGkSJqUBYGaE2BCgCBS8y6M+RDomwDxr290nAgBCEAAAhCoLQEEkdq6DsMhUDwBJgQIIsX3KkqEQD0IEP/q4SeshAAEIAABCBRJAEGkD5qPP/64TJ06Va688koZM2bMoBJefvllmTZtmhxwwAEyYcIEufDCC6PfZ86c2UdNnAKBagkwIUAQqbbHURsEwiFA/AvHF1gCAQhAAAIQqIrAZoKImdBfc801g2y44IILCp/UP/PMM5FooGLB/vvvn7vNWcSHG264QSZOnCjLli0bVKeee/7552/2fZJRVQkiDz30kIwbNy4yoQz+vYCbvrBmzRpRbsOHD+91Cr/XnAATgmyCSFvipE0jHjOL7Oou9wLiUpHkKcsmQPyjP0AAAhCAAATaRyBVEDEZDmUicRkEZ7EjqyBy3XXXyV577SWf+9znZMiQIaICx6xZs+Sxxx6T+fPn9xRnugkicTuz2NSrbSpGPPHEE4ULUr3q1XbOmzdPnnvuOZkyZUpPLr3K4/fwCTAhcBNEmhwnH3zwwej61xip4uzkyZNl6dKlm2XFFdGrXe4FxKUiiFNGEgHiH/0CAhCAAAQg0D4CToKIGbQed9xxsmDBgoiWDpBHjBgRZXrcfffd0Xf2k0QVBF544QV5/vnnRbNOVIgwg2qTlWGwX3/99VE5dmbE4YcfPpCdYISI448/XiZNmhSdZjIn7HP0e/3dDOZttxpxQb879NBDo0m+2rHnnnvKwoULB2WrmGySeHnGDm3LnDlzBtnRa8mMYZjEKq372YJI/Hy7nXHxxbbliCOOGOSjND5xVubfcUGmm1+7+al9l1i9WsyEIL8g0pQ4aQsiSYJFWnzsFqOUbvx3jfsaXzRDL34vSPKG1psUl+LcV65cOeg+oOdpm7bbbruBuF1m1ku9rnysVQLEP/oBBCAAAQhAoH0E+hJERo0aNSA2xAUAnQyPHz9+INNCJ84333zzgAhiBqUqVrz00kubLZmJP4m0xQBTtgoiuswmPkjPko1hyjvhhBNk0aJF0V4gX/va1+RjH/uYnHrqqQOCiNqh5ZmlIvr/a9eujdr91FNPRW2cMWNGZL9tx9577526h4g57qSTTorO0/bMnj1brr766q7LUWwGapd+VMjpVZ5dvma/pJ2X1O3Vr5o1c8opp0Q/x+3s5lfDJ81P7bvM6tNiJgTFCSJ1j5PxDBE7HmpMWrx48aD4OHr06AFBOy3WxGOWxpl77rknWhqYZflkt7hkyjbc1QZ7P6f4csl4jK/PVYqlZREg/pVFlnIhAAEIQAAC4RLItIeIydLQZsQHrUnLR2xhIi5S6CBUB9Jpgkj8eHtSv379+kGbmRoxRgUGk+mhNnbbwNQWF7SuVatWyRlnnCFjx44d1LYkO8xGqlpHfFNVc/z06dNTBZH4ADxuf1o36bZkxrYzXl7W85LqVe4qGOmyovjEQv/dLx82lw03GKhlTAjcBBF7r6WmxUnda8l87IyyuAiux9hxXZfY2B87VqSJEFmXzHSLS2lZLEbYueWWW6IMEZM5mLXOsK9YrCuSAPGvSJqUBQEIQAACEKgHgb4yROxNUJOyHOKigy1SZBFE7NRpPddMNIoWRLrZooN488RTbdDBs+6joZkSSYKIaXMvQcRskmp3j15p23FhI77UyN5wNW6HEYuMiGGz7bZRa7z9dmaPTnjigkhWPggiYQcGJgRugkjSHiJJE+06xkkjHmjGly0Ap20oG1++lxRr0oSTrOJEt7iUlnFoBPi4IJJVkA77isW6IgkQ/4qkSVkQgAAEIACBehAoRBBJy5bQyW8/GSK2EGFjjGej5M0QscvutfzGrjtJEMmaIWIG5/GnqN26S1xgMkt3koQJM/FS8ea73/3uwMax9pKfpPOSWJh9Tsxv8f1fbKErKx8EkbADAxOC8gSRusVJO5vCFkSVkC5FscVWm1q3WJMnQyS+90g8Lpm9rGzB3rabDJGwY08I1hH/QvACNkAAAhCAAASqJZBbEDGixK677hotVUnaQ8SeONtPCM3A2n7KmvQ2gy9/+cuiG7n2yhCJZzEkoUxbRhIXROJ2xPcQsSc3thgwcuTIzHuIqH32niBJ9nbbpDXO3pxvlgIdddRR0TIg/SQtrTE+i9ebNmmxn87GhS7733HhyuWtPNV2f2qLE2BCUI4gUsc4aQsicfvje4jo7yr2qkgyd+7cCKLeD+LnxfcQ0X+rUKHLc+z9PpK80CsumY2jjSASj+nx+0OW+wURol0EiH/t8jethQAEIAABCCiB3IKIFtLtzSndMkTM6xzNMpKkt8xo+WZpR68MEduOXm+ZiWcquLxFwYg++hYD8zHLXlzfMmO/Rcfukt3ecKMbumrdmrGx0047RRsS2u1JEpVsm9POswUVW8Qy39tilk567JR4m3c3Plx2YRNgQlCOIFLHOGkLIrb9ul+Txhs7RunvJn73ijXx+JAU9813tjfSNs02cUlt0k2g7cw2u5y4vWmxN+wrFOvKJED8K5MuZUMAAhCAAATCJLCZIBKmmVgVGoFub/QhIyQ0b2W3hwlBNkEkO1GOrIpAr31IyAipyhP1rYf4V1/fYTkEIAABCECgXwKbCSI6IOADgW4ENm3aNGgJTrzP6Ct+zZIifXuP/fnpT38avdGHT5gEmBBkE0SIk+H1X11Sab8FzfaRxixbENlmm20GNWDDhg2yww47hNcoLKqUAPGvUtxUBgEIQAACEAiCABkiQbgBIyAQBgEmBNkEkTC8hRUQgECRBIh/RdKkLAhAAAIQgEA9CCCI1MNPWAmBSggwIUAQqaSjUQkEAiRA/AvQKZgEAQhAAAIQKJkAgkjJgCkeAnUiwIQAQaRO/RVbIVAkAeJfkTQpCwIQgAAEIFAPAggi9fATVkKgEgJMCBBEKuloVAKBAAkQ/wJ0CiZBAAIQgAAESiaAIFIyYIqHQJ0IMCFAEKlTf8VWCBRJgPhXJE3KggAEIAABCNSDAIJIPfyElRCohAATAgSRSjoalUAgQALEvwCdgkkQgAAEIACBkgkgiJQMmOIhUCcCTAgQROrUX7EVAkUSIP4VSZOyIAABCEAAAvUggCBSDz9hJQQqIcCEAEGkko5GJRAIkADxL0CnYBIEIAABCECgZAIIIiUDpngI1IkAEwIEkTr1V2yFQJEEiH9F0qQsCEAAAhCAQD0IIIjUw09YCYFKCDAhQBCppKNRCQQCJED8C9ApmAQBCEAAAhAomQCCSMmAKR4CdSLAhABBpE79FVshUCQB4l+RNCkLAhCAAAQgUA8CCCL18BNWQqASAkwIEEQq6WhUAoEACRD/AnQKJkEAAhCAAARKJoAgUjJgiodAnQgwIUAQqVN/xVYIFEmA+FckTcqCAAQgAAEI1IMAgkg9/ISVEKiEABMCBJFKOhqVQCBAAsS/AJ2CSRCAAAQgAIGSCSCIlAyY4iFQJwJMCBBE6tRfsRUCRRIg/hVJk7IgAAEIQAAC9SCAIFIPP2ElBCohwIQAQaSSjkYlEAiQAPEvQKdgEgQgAAEIQKBkApkEkc997nMlm0HxdSBw//33D5h58MEH18FkbIwRmDVrVlcmTAiaK4gQxwkHoRDoFYd82Un880WeeiEAAQhAAAL+CGQWRGbPnu3PSmqGAARyE9BruNdEhAlBswUR4njuy4gCchLIEodyVtH36cS/vtFxIgQgAAEIQKC2BJwEEQbTtfVzIYZrhoj+oR8UgrPSQtRnWSYiTAiaL4hw/VZ66VGZRSBrHPIFjfjnizz1QgACEIAABPwRcBZEej1h9tcUai6bwCGHHDIgiNAPyqZdXPm6VCLrRIQJQTsEEa7f4q4vSspGwCUOZSux+KOIf8UzpUQIQAACEIBA6AQQREL3UED2IYgE5AwHU1wmIkwIEEQcuhaHQiAzAZc4lLnQgg8k/hUMlOIgAAEIQAACNSCAIFIDJ4ViIoJIKJ5ws8NlIsKEAEHErXdxNASyEXCJQ9lKLP4o4l/xTCkRAhCAAAQgEDoBBJHQPRSQfQgiATnDwRSXiQgTAgQRh67FoRDITMAlDmUutOADiX8FA6U4CEAAAhCAQA0IOAkiZ511lqxcuVLuvvtumTRpksybN0+GDBkijz/+uIwfPz767YILLpCZM2fWoOnlmvjQQw/JmjVrZMKECZkr0nPGjRsny5Ytk/3333/QeYbxjBkzepapx955550ybdq0zHVnObCXIGL3A7s8u69kqSf0Y2644QaZM2eOLF26VMaMGdPVXLsfdPNvmW12mYgwIWiPIHLhhRfK+eefP6jBWa9VO8a4xKZu/fzll1+WuXPnyumnny7Dhw93viTidtjlbbPNNgPx0Ny3nCvghM0IuNxrXOKQL9TEP1/kqRcCEIAABCDgj0Dfgshee+01MCE0Ez1tBoKIDAhEWcQL2/VFTJifeeaZSDBRQaVoYSqrIGK3u6jJkr9LZPOaswoiobTdZSLChKBdgojGHO3PKkCY+HP99dd3FV3LijEq0Nj25L3m7fIQRPLS3Px8137gEoeKtzZbicS/bJw4CgIQgAAEINAkAn0JIps2bZJ169bJ/Pnzo4m3Djw1q0G/O/7446OJuBksaTaJfuysBx2AT5w4MfreFlb03/ZTS/O0Ur832Q76dO+ll14aNOk3A3kVY/SJp/6tTxlVGIjXb4695pprZMGCBQNZLVqHnhu3x7Y1yZ7tttsuyhY4/PDDo4mFfux6jUCU1C7NrkkSREw79DczOYlPruPZGMp37733jjhp2/Rj7DW8DAtTpj5B1eOfe+656PhVq1bJO9/5Ttlhhx0Gsn/syf8nP/nJrm+ZSRIA4oPmbv0iqU0mUybtt7L9aZ5UG/9p/3j/+98v99xzz4AgmNSfR4wYsVk/OPTQQwdlAMVZxP2iPon3r7g9tp/j/cn0LZeJCBOC1PC+SeNenT/xfhAXIEw80DZqnH3qqacGMv9MLDruuOM2izGnnXaafPSjHxUjhKZd4+Ya1mM1FukfEx+73RPiMcSO93qvMf/+xje+IZdddllkh37se8y1114rCxcuHIh1S5YsGYjZ8WyUImJKPHPSjuX6/3Z7zb3DFqXM/dKOv3qeZmKa+LPffvtFfrrlllsG2hqP+Xvuuac8//zz0T1B61FfHXvssREfW/iyH2ok2WPfL/W8pH4Qt8UuR+tziUO+rjPiny/y1AsBCEAAAhDwR6AvQWTYsGGRxTp5NsKDDn50gKsT2OnTpw8SMHTAZpYY6Hn6CtCrr746KkPFg1GjRkUDu0ceeWRgwqgTSh386eDWDL7MQL2bIKID5PjA3q5//fr1UR1xoUIHeUcccUSqPWPHjh0QYUz7li9fHk2KzUDVTAjiwoCd+WG3K76cJj7QtycsancaD00zN09WDVOTIZI2mbAFFNMOXf5hD8BHjhw5yI//9E//5CyI2CzifrT9YgSEk046KeKc1nb9zbaxCn/aT85NG2zfp/VnM6E0/cLuB3Z/sid1SX6J96+s/cmEFZeJCBOC1GDcKkHk4osvls9+9rOi16MRvW+++eYo3plr1cSYrNe46cf2RN5eetYtQ8T+7a677ooEADP51ziyePHiaMKt35nrLSlDJC1m215PisMqlvdzj0jiZ1/P5p5jWMazBJMEEcNPRZe0mGLuy0Z8eeyxx6L7nmGm9wzjT9ueeIw292T7fpl2r7H7QbxdCCL+BnnUDAEIQAACEIBAdwJ9CSIqYGg2gg5EdTI3efLkaDCqT+B0YHfCCScMTN51AmsGSiajxAzSzBM8M0gzgy/93c4oiQscaYKIOSctm0Lr14+9T0c3AcAWGvTpnQ6w165dK2ayoHuE2FkhSRMEbb/99C1pfxDjonjKetJg2BaI9KldfM1/NwFE7bNZmnYYocl+qqn17LPPPoP8mHXJjO4lY396ZbkYv2g/StqXI75ExW5jPOuiDH/GJ2pJS2aSMom6CSLxfpjkl7T+lbU/IYgUGv4bL4gkLZmxM7NM9lw3QSQeM+zYb8Rgk0UYn/x3E0T0WBMfbrrppoFsvq9//evypS99SXbdddfN7jtJgkjaNZUkiCRlacRF4rR7RNL+WoafESA0TsaXJ2URROwliXFm5h6l9+VTTjllYOlk/J5ox7AVK1YM2hNJf1OBSf82Qoqx0z4vrR8ktQtBpNBYRGEQgAAEIAABCBRIoG9BRAe1OjDT9N1HH31UrrzySpk6dWo0ADOT1LidOqhSMcU8qbrooovk3HPPjQ7TAaR+7CUfRhgxS0HMcb0EEXvCGJ+Ym/p7DXaNWGCWn5hyNBNm0aJFkTiSZk/S5n5J7YpvnOoyGI63MZ4qbcSZ+OS9lyBiftcJxujRowcNlLMKInHRxrDu5hdlmbZRaXzQ348gksef3QQRk6Gi/OP9uZsgohMzu73d/BLv7+ZYu292E9rIECkkYjZSEIlvqmoyAcw19utf/zoSKe1JczdBxMTXpNgfF0tcBJH4chuTkagZDbr0MUnA7baHSPya6kcQ6RZTrrrqKjnjjDMkiZ9m4sU3tDWCg8s9ICkOaDuUjak/TaS37wtGYLIZGPHGxLek+2W8H+j5ae1CECkkBlEIBCAAAQhAAAIlEOhbEDnvvPPk1FNPHXjjjPl3UoaIbXfWje7ME/csAkR8ENltM8tuA85eT/9MO3plrHSr326X2czQlOsyGDbn2Ov17ZTutBTsXoKIlmueEOrkxog+mj3iIojYmUE777xzVKa97CdtuVDSxL6sDJGs/tQ+a9LL48uKdDJhUsjjGzfmzRBJE9zs66lbfzLHIYgUEjkbKYiYvpu2j0aWibAd7+Kih02+21JCsywnzR4Tt5588smoSN0rRDNDVBSMZ150WzKT5Zoq4h7RrQz7zVTmuCwChNpulk2a+JmWVRPPFHTJEMkqDiUJIvF7mb0nl0scKuSK7aMQlgz2AY1TIAABCEAAAjUn0LcgYp6G64A0PhHvtoeI/aTRfrpuNmQzT827iRMmjdc8zYwPPrPsIdIrQyS+p0nSHiJpg+tug894u+yNMLMKIt3Wncf3psiyh4gteuj/22nydkq3qyCiZZknhvZGfKa+pD1EkjJb4hOBpD1EyvRntz1EuvXnvHuIpPWvbsuCkjZWdZmIMCFIjeitEkSS9oMw2Q559xBJ2lOnlyCiXomLf/G9ROLXW9kZIt3uEfayUROvDb941kWvvaK67XvSaw+RLBkidnxN20MkizDWK+PHJQ75GlcR/3yRp14IQAACEICAPwJ9CyL2jvI6WEqbiMff8mJnNOjTo5122kl0EGKyJeyUW/vpkj1J1+UJuuQgLQtCcaa96cDl6Z9OLpP2htDyu731xk5ltjexM+np8TfZxJ+qdXvDQHzjVrNfh/26Y8Mw7c03pvy4cGQm0+Z7e7NVtbEfQSSeeh9/+4qdEZL1LTNJr3zOIoj06097MhZ/y4zdnnh/NhkjZq8XnSQddthhA/vjpPXRXhlIttCk/5/Wn0y/cpmIMCFAEDEE7FismQm6dMZcZ3aMiW9m2ustM2mCSK+9cUx8iO9BYmJfWgaKtufee+8VzeZKExltrxdxj9BY042ffV/Ruu04mPZGq7gwbGxOukfFlwR1E+k1Y8Vmn/WtN/bSH3OOEamMbXa7XOKQryER8c8XeeqFAAQgAAEI+CPgJIjo2zRmzZrlz1pqroRAmlDSSxCpxDgqcSbgMhFhQtAeQcS5I3ECBHIQcIlDOarJdSrxLxc+ToYABCAAAQjUkoCTIKJZILpchU8zCWzatGkgI8bOOtBB4rHHHivPPvts6mt3lyxZIieeeGIzwdSkVd/85jflgx/84GbWukxEmBC0QxD5j//4D/nOd75Tk56NmXUmoPeOb3/729Gb6PShSsgPVoh/de5p2A4BCEAAAhDoj4CTIBLyQKa/5nOWCwEyRFxohXOsy0SECUE7BBEy/cK5PttiiUsc8sWE+OeLPPVCAAIQgAAE/BFAEPHHvnY1I4jUzmWRwS4TESYECCL17OVYHToBlzjkqy3EP1/kqRcCEIAABCDgjwCCiD/2tasZQaR2LkMQKc5ljXvLTHFoKAkCvQkgiPRmxBEQgAAEIAABCFRPAEGkeua1rRFBpJ6uc5mI8IQ01ccIIvXs/lgdCAGXOOTLZOKfL/LUCwEIQAACEPBHAEHEH/va1YwgUjuXRQa7TESYECCI1LOXY3XoBFzikK+2EP98kadeCEAAAhCAgD8Cy/+W/AAAIABJREFUCCL+2NeuZgSR2rkMQaQ4l5EhUhxLSmohAQSRFjqdJkMAAhCAAARqQABBpAZOCsVEBJFQPOFmh8tEhCekqWwRRNy6HUdDYBABlzjkCx3xzxd56oUABCAAAQj4I5BZENlll138WUnNQRBYvny57LfffkHYghHZCbzzne+UcePGSZbXZjMhaLYgQhzPft1wZLEEXOJQsTVnL434l50VR0IAAhCAAASaQiCzIPK+971PdEDDp70ELrvsMjnqqKPoBzXsAjvuuCOCSD6/NSJDhDierxNwdj4CWeNQvlr6PxtBpH92nAkBCEAAAhCoK4HMgog+Xc7yhLmuILC7NwGWzPRmFOIRLqnqTAhSPdgIQYQ4HuIV2g6bXOKQLyLEP1/kqRcCEIAABCDgjwCCiD/2tasZQaR2LosMdpmIMCFAEKlnL8fq0Am4xCFfbSH++SJPvRCAAAQgAAF/BBBE/LGvXc0IIrVzGYJIcS4jQ6Q4lpTUQgIIIi10Ok2GAAQgAAEI1IAAgkgNnBSKiQgioXjCzQ6XiQhPSFPZIoi4dTuOhsAgAi5xyBc64p8v8tQLAQhAAAIQ8EcAQcQf+9rVjCBSO5dFBrtMRJgQIIjUs5djdegEXOKQr7YQ/3yRp14IQAACEICAPwIIIv7Y165mBJHauQxBpDiXkSFSHEtKaiEBBJEWOp0mQwACEIAABGpAAEGkBk4KxUQEkVA84WaHy0SEJ6SpbBFE3LodR0NgEAGXOOQLHfHPF3nqhQAEIAABCPgjgCDij33takYQqZ3LIoNdJiJMCBBE6tnLsTp0Ai5xyFdbiH++yFMvBCAAAQhAwB8Br4LIyy+/LNOmTZOTTjpJ9t9//0ooPP744zJ+/HhZuXLloPquv/56mTBhgti/T5o0SebNmydDhgypxLbQK8kiiDzzzDMRx5kzZw7y6Q033CBPPPFE9H0dPtqOKVOmyOzZs2XkyJGV9tOHHnpIFi9eXFjfc5mIMCFAEKnD9eli44UXXijnn3/+oFMOP/xw0Zg0fPjw1KKKjgFqx+jRo6P4mPapW5x08YNLHHIpt8hjiX9F0qQsCEAAAhCAQD0ItE4QibtFJ586UNWBqH7sybx+r5+6TOLL7nIIItUIdwgiZffkvspnyUxf2PyflBTHswgPtiAyZsyY3A3pJYioTRMnTpQLLrigkfccBJHcXYgCIAABCEAAAhAogUBhgohmVujT9H333VfOPPNM2WuvvWTp0qWiA8n4BM8MRqdPnz7oybv9JM8eFNpZG1me7GXlFM9Q0XqmTp0qV155ZWS32vnggw8W9qQ+q12hHlekIKJ9Yty4cVFTTSaO/r9mDD377LNR31m2bJnsvffe0XfXXHNNdKx+l5RNZDJT7r777ug403+MT/U7ffqnPl2/fv1AllBSfzL9QuvUfnzttdfKwoULI1sWLFgQZReZjCItN0v/jNuhk4MvfOELcvXVV0dPqe1r5JFHHhnIEDFMktqfdr3E+4/LRIQnpKlXH4JIqIGph11Jgoh9vb300kuREG7HDnNviscAk82Yds1ruXpN62fJkiUD98EVK1ZEYod+7NhhTFcb165dG8WYdevWIYh46mvEP0/gqRYCEIAABCDgkUChgoguRTn++OOjwZwtJtgTPF1+kiSIKAOzTED/f9asWXLKKafIiBEjNsva0IFjfCmLPcG2eaZNoPWYuFBjJsIHHHBAVCcZIoN7ZlGCiC08meUou+66q5hJiP6/ycqxfaD+mjx58oDQZqyL+80uX4/Rfjl//vxISIkv6TETkXh/SkqX17L0OO3Pxo6s/dNMoIwdRkDsJYjMnTs3aqbysNuvok7S9ZL0JBtBpJAIiyBSCMbqC0mK4+Y7E3NMzLdjh17bScvmxo4dm3pP0tigQq8t5pp41itDRMlkyVypnmAxNbrEoWJqdC8FQcSdGWdAAAIQgAAE6k6gUEHEzq6wJ5T25C2LIGLv2WEvadEn6fGJZL8OSNu/xM4OSHqS1299TTjPRRAxT1vtdpusjXjmjRGmLr74YvnsZz8rZnISFy+y7jlj9z2t3+6XWftTkiBi22UmStq3zZKrbv0znn2URRBREURFQbMfi91+W0DstceNy0SECUHqlYogUtMglrSHSNr+UPZ1nyaIKIa0a/6xxx4b9JstcCCIfC7KItU/+sAjxA/xL0SvYBMEIAABCECgXAKFCiI60DFPvF0FEX16b9ZQa5ONGJGU+WEvx+kXT5KwwpKZ7jRdBJFum6rafjY16tKVRYsWRZMJk5YeXwZjjk0SquL9xPQRPcful1n7U7cNFeN92yz9MfYl9c94f3MRROLikml/0vWS5EEEkX6jxKDzEEQKwVh9Ib0y/dJiRzdBJO2aTxP/NR4iiCCIVN/7qRECEIAABCAAgV4EChVE7CfxtrgQHyTG05Xjb5np50m465KZpNTkeOZCXCDpBbPpvxcpiCS9cSaeAZJ1U8N4Jkk8QyQuiGR5g4uLIJKlvF6CSNISM51EaUq/2t9tU8demTMIIoVcmQgihWCsvpBugki32NFNEEm75tP2y0IQcXv9d/W95M81kiHiizz1QgACEIAABPwRKFQQ0b0aZsyYEa2vjk/w4nsuaEaIvanqmjVrBl7LqhO8tD1EtFwdjPZ6ZWIvpElP65IyRIqoq5ctdfm9KEEkztns42GWzNgCmT2Zie/DYbjFJzXaN+bMmRPtNaKfeOaS/SahtP6UVRCJ7yGSVl6SIGL2NjEbx6qtZo8SM+Gy9xCx2592vbCHSGlXE4JIaWjLLdhFELFjR9Y9ROxrXpfM2GIJS2b+4lsXYbbcHpFeOoKIL/LUCwEIQAACEPBHoFBBRCee22+/ffRGkPjbO8w6bv1e/7z44ouDBJH420TS3uJRxHKZbk/U7UyTIury59riay5KEFHLbM6mr2yzzTaD3jqkx9l7uui/0/Z1sZePaP/TzQ1VWNFJjS2IaBn2GyLSfGzqXb58+cBbZuylPGYPERUgspSXtETL2Kw2nH766ZHNcUFE7bXfsmPan5WLnu8yEWFCkHrdIIgUH1IqKbHXkpm02GHuSUkxIO2a75YhYurptjcVm6pW0iVSKyH++eVP7RCAAAQgAAEfBAoXRMweIj4aQ53lEsgiiJRrAaX3QwBBpB9qm52DIFIIRgppKwGXOOSLEYKIL/LUCwEIQAACEPBHAEHEH/va1YwgUjuXRQa7TESYEKT6GEGknt0fqwMh4BKHfJlM/PNFnnohAAEIQAAC/ggUJoj4awI1V0UAQaQq0sXW4zIRYUKAIFJs76M0CPyZgEsc8sWM+OeLPPVCAAIQgAAE/BFAEPHHvnY1I4jUzmXOExEmBAgi9ezlWB06AQSR0D2EfRCAAAQgAIF2EkAQaaff+2o1gkhf2Lyf5DIRQRBBEPHeYTGgkQRc4pAvAMQ/X+SpFwIQgAAEIOCPQGGCSNJbNEyz4jvvJzW32/n+8PivOemtA+aNPWpd/I0F9hsTli1bJvp646I+/QgiSa837mWP/QaVCy64QGbOnJl4iulXSa/r7VVHm353mYgwIUAQadq1YcdL07b4W9CS2tzt1dv9MOoWC20bs9jWT/2+z3GJQ75sJf75Ik+9EIAABCAAAX8EKhFEsjQPQWRzSkbcsEUBFQG+973vRSKBDtgnTJgQ/b8KH/qbDqz1vPXr18vUqVPlyiuvFH01bBGfqgQRbde5554rF110kQwfPjzVdASRbF51mYgwIUAQydar6nNU0mt3s7ze1hZEioihaYKIHdOVaq/XBNeH/GBLXeKQrzYS/3yRp14IQAACEICAPwKFCyL77ruvnHnmmbLXXnvJ0qVLo8m4nSHy0ksvRZP4u+++WyZNmiTPPfeczJ49OyKgfyedb+MxwklaPSoerFu3Tvbbbz+ZN2+ePPLIIzJu3LioCK1PvxsyZEhkk/nefiKX9P0222wj06ZNk5NOOikSHuyBsparwoN+dDBlxIjx48fLypUrpd+nfTooXrt2rey9995Re9KyJOxBtj3IN1kWBxxwQMS7iI+rIGJnq5hMFpuv7Q9jnxF5tH+YPqS/JfFME0S0j8SP1zKmTJkS9THtk2rbgw8+GPUH/dj+LYJVSGW4TESYECCIhNR3i7AlSWBIuydpfXoPmT59ehQTrrnmmigOXXvttbJw4cKBe0BSjFHxVsvVV8/rZ8mSJQMxbMWKFTJx4sTo+3hWX7yNtrDdTRAugk2VZbjEoSrtsusi/vkiT70QgAAEIAABfwQKFUR0EjpjxoxoAm4m9EaUWLx4cTT5nDt3btRaneDrpHTOnDmRcGImvUnnq4BhPmYgevzxxw+UYSa2Kn5Mnjx5QIjRY02WxMiRI6MB7q677iqnn376ZpNjLf+II45I/P64447rKohou+fPnz8glthZGzaHW265ZWBQbNpjC0dJ3aDbk8x4hkj8CWTRTxpdBRFtj22T8Z2yUqHH+CMu9tiC04gRI6L+pGJUWr+yl8yMHTs29Xjte4ceemjkJ+2Lao9moegnS0aKv8s0X80uExEmBKmsee1uvm7o7eykOGi+M8KHEY7te4bGHiOimvuHxiETY0xmXvxep0K7LleMx7isywdtsda+93kDWFDFLnGooCqdiyH+OSPjBAhAAAIQgEDtCRQqiNhLNOwncCpUqCCiA0gdgJqn9EmZFmaJR9q+I/aAVZ/022XoMhGzZESfrMUHlqbMuB3Gi2kp0ibboluGiG23bUPepUBpgojJvjBZFtoGFRjsjJDQBJG4T9OehMb7hfYXfeqqPrX9r/7WfmULIjqJSTten9I+8cQTUR/U8/Szxx57RH+bZUi1v6ITGuAyEWFCgCDStGsgaQ+RpOw0bXdcjE0SRIzQqzHYxCQTcx577LHN7kEac/Sek0UQid/fmuQLlzjkq93EP1/kqRcCEIAABCDgj0Chgog9EU0SRE477TQ566yzBva16Dbx7SaI2PXEBRGTiaJP1uwlGwaxWcKik2mzrMIeHNup0HGxIU0QibfbLMUxdfbKAunm/l5r3W3RRzMgRo8ePbBEJjRBJC5QpYlF3USuJH/bgkh8shLvY4sWLZKPfOQjct9990XLs9asWTOAv6ilRf4u5+SaXSYiTAgQRELrv3nt6RUH7WV8WpeJ12kZInpMWow3Iq1ZmmnH716CiJ1BV+Rm2Hn5FXW+Sxwqqk7Xcoh/rsQ4HgIQgAAEIFB/ApUKIr0yRNIElfiSGTsTJSljIGkw2o/oYAazJq3aCCJ2nVpuFrv1uCSBppdY0ksQsbMs7rrrrigDQjmHsIeIESeMSOM7Q0TT3lU02nPPPeXFF1+UffbZR2666SZ54YUX5JRTTils89nQwoLLRIQJAYJIaP03rz3dBJH4ssOsGSK28G7bF49xWQURPc9e7pm3zSGe7xKHfNlP/PNFnnohAAEIQAAC/ghUKoj02kMki7BgnqKZvUbsrAOzNMcIIvH0Y7PWWzNVLr300oFlGFqGfnSCbNtgvjd7iOj+I0l7n8QzVuw9RLQMHTyb9GpXV8cFkfi/7cF+6G+Z8b2HiApr2jdUODr//POjNf4qkKggooP1Jq3Xt/uZy0SECQGCiGuMCv14F0HE3tcq6x4idozXJTPxLMVeS2aavEym3zjkq08R/3yRp14IQAACEICAPwKVCyL2W2auuOIKefjhhwe9ZcbsFdFrycz2228fvQEg/oaY+JO7tLfJ2Nka9pKZtO/tpTTd7FZX2sf2ygDp5fqkDBF7TXx8Lbxtv27sV2TqdT+bqhp7sr5lRnnE93Lp9kaH+B4i2t6047Xs+L4lvdLYe/mnDr8jiBTiJTZVLQRj9YX0WjJjx0y9p6iwrtmAZlPU5cuXd33LTNob1cyyTSOIxGOhIdFtaSdvmam2vyCIVMub2iAAAQhAAAIhEChMEOmnMf28XjDvJqX92Mk5fybQjyACO/8EEEQK8QGCSCEYKaStBFzikC9GCCK+yFMvBCAAAQhAwB+BSgURs6+FPoXTTz/ZEwgi/joLgog/9nlqdpmIMCFIJY0gkqcTcm7rCbjEIV+wiH++yFMvBCAAAQhAwB+BSgURf82k5iIIIIgUQbH6MlwmIkwIEESq76HU2AYCLnHIFw/iny/y1AsBCEAAAhDwRwBBxB/72tWMIFI7l0UGu0xEmBAgiNSzl2N16ARc4pCvthD/fJGnXghAAAIQgIA/Aggi/tjXrmYEkdq5DEGkOJexZKY4lpTUQgIIIi10Ok2GAAQgAAEI1IBAYYIIe3sU5237zTgXXHBB9Kpf8ynzLTK9WoAg0otQmL+7TER4QprqQwSRMLt3T6vst3KZg+23k6UVYL/tauTIkTJt2rTo7TP9vrmr2xut7Lgej/k9G1iTA1zikK8mEf98kadeCEAAAhCAgD8CCCL+2CfWrMLS1KlT5corrxQzCD/ggANkwoQJg14Zu379+oHjxowZU0krEEQqwVx4JS4TESYECCKFd0DPBSa9djfpdeZxM+Ov/87bjDRBRGP+okWLoqVt+lHhxcT8vHWGdL5LHPJlN/HPF3nqhQAEIAABCPgjUJogYmc5TJo0SebNmye33HKLPPHEE1HGgw42dZKv/69P3PT4xYsXR8cNGTIkImLeSrP33nvLggULZOXKlXL99ddH5xnhQI/TQYwOcFUkGD9+fHSc/QQw/nYbU0ba93FbzOB5+vTp0WD12WeflaVLl8qyZctEbdPvzJtz9Lt+nyBqW+KvIrYH8/Yg3the5cAZQcTfhZqnZpeJCBMCBJE8fS3Ec5MEETvGv/TSS9E95e67747M1wwNE+s1ruvb0K699lpZuHDhQIaI3n+S7jVa7tVXXx2Vs2TJkoE3qa1YsUImTpwYfW/uP2mssog1IXLuZZNLHOpVVlm/E//KIku5EIAABCAAgXAJlCKIGGFi/vz5A4LBrrvuKieccMLAk7CnnnpKZs2aJSeeeKIcc8wxkaChHx2Ymo+Z9K9Zs2ZA8DDZE3qMDki1DhUg4gKLDoLXrl2bKMSce+65ctFFF8ldd901SKAx3z/22GODxJm4IKJtMctY7MG2DoYnT54ciSV21oaxzQy4TfuSUqPtdhixxYge8SeMSQP9MrsagkiZdMsr22UiwoQAQaS8nuin5KQ4ab4zwoeJsXaG3ogRI2TKlCkye/bsgWw9XTIzduzYQWK+fa955JFHZNy4cYPEcnO/6LZkJn7Pq1LorsorLnGoKpvi9RD/fJGnXghAAAIQgIA/AqUIInFBwWQ9XHXVVXL++edHA0wVTfTPo48+KqeffrpcdtllcsoppwwSEpKyIMygcp999hm0ZCSeWWHvaWILHzbqtCdxvTJEzGA1LsIYe/OsM1f7bAHFZJyksdDj7T1GyuxKCCJl0i2vbJeJCBMCBJHyeqKfkpP2EDFZiyYb0VhmL5NJE0T0WC1T7x/Dhw+PshX1nqaZIXrvs3+z7zG9BBGTVZllfxM/JPPV6hKH8tXU/9nEv/7ZcSYEIAABCECgrgRKEURUgHjwwQcHlr/YA0Zd+nLooYfKww8/LDrBvu2226JMjyuuuCLK2tABpvkkCQy2IGIGoXqOvUTHnK+pziZbwx4U28takr7vJYgYwSMt86NXSnS3ztJtyQwZInW9zPza7TIRYUKAIOK3txZfe69Muvi9w9w3ugkimgVif8w5KvLbSz9dBBFTXvweUDwRPyW6xCE/Fv55+e2mTZt6Vq/H6WrdngdyAAQgAAEIQAACwRMoRRBJyxDRwaH+tmrVKlm3bl2UGXLdddfJ0KFDo3/HMx3iWRH2vzVDJC6IxPcgSaKftlGe/X18UBtPr7YFEZNS3W1jU5clM/HBuz04tjNd2EMk+GsrGANdJiJMCBBEgum4BRnSTRCJZ/llzRBJu9ekiel6b+uVIWKaay/bqWrD7IJQdy3GJQ5VYU9SHcQ/X+SpFwIQgAAEIOCPQCmCSNoeIjoo1MGe7h2ib1DRAZKuudalNGecccZmm5GaSb/i0c1Wdd8Rew8RWxCJD2xVfNFBq/6tWSmjR4+O1n3rcWavkLTvVbQxe4HoU0I9T/cpMevN7SUx9mDbbLRn9jXpx61JGSJmLxRlZdKxectMP3TbeY7LRIQJAYJI064SF0FE7xdz5syJMguz7iFi32vS9p/qJogkiSh2hmVT/OESh3y1mfjnizz1QgACEIAABPwRKEUQiS9hsddrxzMb7OU09nIZRWKO1U3pdO8R/ZjlLknn2Tv/28tl4hkapoy077Ues5RG13PrnxdffDFREEl7U00el+oA27yRIL6e3P4t7xttXG1kDxFXYmEc7zIRYUKAIBJGry3Oil5LZuyYqm+VUeFZRW+zqfXy5cu7vmXGvtd0yxAx9SQtqewW84sj4bcklzjky1Liny/y1AsBCEAAAhDwR6AwQaSMJhS1SWkZtrWxTASRenrdZSLChABBpJ69HKtDJ+ASh3y1hfjnizz1QgACEIAABPwRQBDxx752NSOI1M5lkcEuExEmBAgi9ezlWB06AZc45KstxD9f5KkXAhCAAAQg4I9A0IKIPyzUnEQAQaSe/cJlIsKEAEGknr0cq0Mn4BKHfLWF+OeLPPVCAAIQgAAE/BFAEPHHvnY1I4jUzmWRwS4TESYECCL17OVYHToBlzjkqy3EP1/kqRcCEIAABCDgjwCCiD/2tasZQaR2LkMQKc5lmzZt2lRcaR5KqsOE1AMWqqyIQB36H4JIRZ2BaiAAAQhAAAIBEUAQCcgZoZuCIBK6h5Ltc5mIMCFI9TGCSD27P1YHQsAlDvkymfjnizz1QgACEIAABPwRQBDxx752NSOI1M5lkcEuExEmBAgi9ezlWB06AZc45KstxD9f5KkXAhCAAAQg4I8Agog/9rWrGUGkdi5DECnOZWSIFMeSklpIAEGkhU6nyRCAAAQgAIEaEEAQqYGTQjERQSQUT7jZ4TIR4QlpKlsEEbdux9EQGETAJQ75Qkf880WeeiEAAQhAAAL+CCCI+GNfu5oRRGrnsshgl4kIEwIEkXr2cqwOnYBLHPLVFuKfL/LUCwEIQAACEPBHAEHEH/va1YwgUjuXIYgU5zIyRIpjSUktJIAg0kKn02QIQAACEIBADQggiNTASaGYiCASiifc7HCZiPCENJUtgohbt+NoCAwi4BKHfKEj/vkiT70QgAAEIAABfwQQRPyxr13NCCK1c1lksMtEhAkBgkg9ezlWh07AJQ75agvxzxd56oUABCAAAQj4I4Ag4o997WpGEKmdyxBEinMZGSLFsaSkFhJAEGmh02kyBCAAAQhAoAYEEERq4KRQTEQQCcUTbna4TER4QprKFkHErdtxNAQGEXCJQ77QEf98kadeCEAAAhCAgD8CCCL+2NeuZgSR2rksMthlIsKEAEGknr0cq0Mn4BKHfLWF+OeLPPVCAAIQgAAE/BFAEPHHvnY1I4jUzmUIIsW5jAyR4lhSUgsJIIi00Ok0GQIQgAAEIFADAggiNXBSKCYiiITiCTc7XCYiPCFNZYsg4tbtOBoCgwi4xCFf6Ih/vshTLwQgAAEIQMAfAWdBxJ+p1OybwP333y/6Z/bs2b5NoX5HAuoz/TNr1qyuZzIhaIcg4th9OBwChRDIGocKqayPQoh/fUDjFAhAAAIQgEDNCTgJIjVvK+ZDoNUEEERyub8xGSK5KHAyBHISyBKHclbR9+kIIn2j40QIQAACEIBAbQlkFkRq20IML4yAZoeYz8EHH1xYuRRUHQEyRPpm3QhBpO/WcyIECiTQKw4VWJVTUQgiTrg4GAIQgAAEINAIApkEkUa0lEZAAAI9CTAhSEVUe0Gkp/M5AAItJ0D8a3kHoPkQgAAEINBKAggirXQ7jYZAMgEmBAgiXBsQaCsB4l9bPU+7IQABCECgzQQQRNrsfdoOgRgBJgQIIlwUEGgrAeJfWz1PuyEAAQhAoM0EEETa7H3aDoE+BJE77rhDpk2btmb16tVvaxFAlsy0yNk0tZ0EsggiLY1/7ewQtBoCEIAABFpBAEGkFW6mkRDIRqDXhEAnA0ceeaQWpv+5I1upjTgKQaQRbqQREEgnQPyjd0AAAhCAAATaRwBBpH0+p8UQSCXQbULQYjFEeSGIcN1AoOEEiH8NdzDNgwAEIAABCCQQQBChW0AAAgME0iYELRdDEES4RiDQAgLEvxY4mSZCAAIQgAAEYgQQROgSEIBAV0EEMSTCQ4YI1wkEGk4gSRAh/jXc6TQPAhCAAARaTwBBpPVdAAAQ+AuB+ISAycAAGwQRLhQINJwA8a/hDqZ5EIAABCAAgQQCCCJ0CwhAIDFDBDFkUMdAEOE6gUDDCdiCCPGv4c6meRCAAAQgAIEOAQQRugIEILCZIMJkYLNOgSDCdQKBhhMwggjxr+GOpnkQgAAEIAABiwCCCN0BAhAYJIjcfvvtbX21breegCDCdQKBhhNQQYT413An0zwIQAACEIBAjACCCF0CAhAYJIh0/nGkiNwBmgECCCJ0Bgg0nIAKIsS/hjuZ5kEAAhCAAATigsjuu+/+5OrVq0dBBgIQgMCwYcOe3bBhw0TEkMF9gTjJtQGB5hMg/jXfx7QQAhCAAAQgECcw8DgENBCIEdhFRB4WkX1F5L+hAwEIQKBFBIh/LXI2TYUABCAAAQhAoL0EEETa6/teLf+hiOwnIstF5B97HczvEIAABBpEgPjXIGfSFAhAAAIQgAAEIJBGAEGEvpFEQJ+OrrV+2JUsEToKBCDQEgLEv5Y4mmZCAAIQgAAEIAABBBH6QBIB83TU/EaWCP0EAhBoCwHiX1s8TTshAAEIQAACEGg9AQSR1neBzQD8dUo2iD41/R9wQQACEGgwAeJfg51L0yAAAQhAAAIQgECcAIIIfSJOIP501PxOlgh9BQIQaDoB4l/TPUz7IAABCEAAAhCAgEUAQYTuYBOwn45uEhHtH+ZvPY4sEfoLBCDQVALEv6Z6lnZBAAIQgADoBweQAAAgAElEQVQEIACBFAIIInQNm8CtInKUiHxbRI6zxJBbROT/EZHbRORokEEAAhBoIAHiXwOdSpMgAAEIQAACEIBANwIIIvSPbgTs7BBIQQACEGgTAeJfm7xNWyEAAQhAAAIQaCUBBJFWuj1zo5kQZEbFgRCAQMMIEP8a5lCaAwEIQAACEIAABOIEEEToE90IMCGgf0AAAm0lQPxrq+dpNwQgAAEIQAACrSGAINIaV/fVUCYEfWHjJAhAoAEEiH8NcCJNgAAEIAABCEAAAt0IIIjQP8gQoQ9AAAIQ2JwAggi9AgIQgAAEIAABCDScAIJIwx2cs3lMCHIC5HQIQKC2BIh/tXUdhkMAAhCAAAQgAIFsBBBEsnFq61FMCNrqedoNAQgQ/+gDEIAABCAAAQhAoOEEEEQa7uCczWNCkBMgp0MAArUlQPyrreswHAIQgAAEIAABCGQjgCCSjVNbj2JC0FbP024IQID4Rx+AAAQgAAEIQAACDSeAINJwB+dsHhOCnAA5HQIQqC0B4l9tXYfhEIAABCAAAQhAIBsBBJFsnNp6FBOCtnqedkMAAsQ/+gAEIAABCEAAAhBoOAEEkYY7OGfzmBDkBMjpEIBAbQkQ/2rrOgyHAAQgAAEIQAAC2QggiGTj1NajmBC01fO0GwIQIP7RByAAAQhAAAIQgEDDCSCINNzBOZvHhCAnQE6HAARqS4D4V1vXYTgEIAABCEAAAhDIRgBBJBunth7FhKCtnqfdEIAA8Y8+AAEIQAACEIAABBpOAEGk4Q7O2TwmBDkBcjoEIFBbAsS/2roOwyEAAQhAAAIQgEA2Aggi2Ti19SgmBG31PO2GAASIf/QBCEAAAhCAAAQg0HACCCINd3DO5jEhyAmQ0yEAgdoSIP7V1nUYDgEIQAACEIAABLIRQBDJxqmtRzEhaKvnaTcEIED8ow9AAAIQgAAEIACBhhNAEGm4g3M2jwlBToCcDgEI1JYA8a+2rsNwCEAAAhCAAAQgkI0Agkg2Tm09iglBWz1PuyEAAeIffQACEIAABCAAAQg0nACCSMMdnLN5TAhyAuR0CECgtgSIf7V1HYZDAAIQgAAEIACBbAQQRLJxautRTAja6nnaDQEIEP/oAxCAAAQgAAEIQKDhBBBEGu7gnM1jQpATIKdDAAK1JUD8q63rMBwCEIAABCAAAQhkI4Agko1TW49iQtBWz9NuCECA+EcfgAAEIAABCEAAAg0ngCDScAfnbB4TgpwAOR0CEKgtAeJfbV2H4RCAAAQgAAEIQCAbAQSRbJzaehQTgrZ6nnZDAALEP/oABCAAAQhAAAIQaDgBBJGGOzhn85gQ5ATI6RCAQG0JEP9q6zoMhwAEIAABCEAAAtkIIIhk49TWo5gQtNXztBsCECD+0QcgAAEIQAACEIBAwwkgiDTcwTmbx4QgJ0BOhwAEakuA+Fdb12E4BCAAAQhAAAIQyEYAQSQbp7YexYSgrZ6n3RCAAPGPPgABCEAAAhCAAAQaTgBBpOEOztk8JgQ5AXI6BCBQWwLEv9q6DsMhAAEIQAACEIBANgIIItk4tfUoJgRt9TzthgAEiH/0AQhAAAIQgAAEINBwAggiDXdwzuYxIcgJkNMhAIHaEiD+1dZ1GA4BCEAAAhCAAASyEUAQycaprUcxIWir52k3BCBA/KMPQAACEIAABCAAgYYTQBBpuINzNo8JQU6AnA4BCNSWAPGvtq7DcAhAAAIQgAAEIJCNAIJINk5tPYoJQVs9T7shAAHiH30AAhCAAAQgAAEINJwAgkjDHZyzeUwIcgLkdAhAoLYEiH+1dR2GQwACEIAABCAAgWwEEET+zGlqNlytO+qLIvKphrT6yoa0g2ZAICQCTY6dTYp/efoMsTMPPc6FAAQgAAEIQCBoAggif3bPSyLy5aA95ce4fxCRf/dTdaG1/ouIbFNoiRQGAQg0PXY2Jf7l6anEzjz0OBcCEIAABCAAgeAJIIj82UWkRgffVXMZiH9z4eNkCKQS4NpqdufA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SRYgSRmR3fXWj5UL97QkRuSPHrEBGZJyKLReShnL6fICKjRcSuP63IMSIyW0SmiMgzKQcNF5GrO8eNEJGTRGSaiLyccLzLsTmb2ffpDOr7RseJEOhKoNe1pfFmqYjs1SnlbhHReJUWe0xlSfHTxMxJMYvG9Yihdsw7wiFWxhveK87q7/pJi/l2eXWJw738y+UBAQhAAAIQgAAEak0AQaR9gsj+IqKTjW6TEh2sXykiU0Xk8R493OVYXxcLg3pf5Km36QS6XVtGDJlsCRYadw7oIrAqLyN8PBgTF5K+zxLPshyTxU9Jwrd9nosgksUml9jqcmyWtppjiJ0utDgWAhCAAAQgAIHaEUAQKV8QuaWTCfKIiJzeeVKqTzT133aGiA6Ql3V60PlWtocOwi/ofG8/XTXHrxSRe0TkhYQMEftcLXNBZ4JxuIiYOuLln9IRTPQp7DUicpOInNCZwBwnItd3bNHfPisiF4tI0rEjrSfDeqxmmGxj1a/F9HqyW9QFxaC+KJKUA4HBBLpdW0lZHppRdpGInNvJElERwcQUE5PMdxrbxluibJIgYmeoPdWJqSaDROOOZs0tEhET8zRrz2TT2dkrJra+1CljrRV3NU7px8Rn/feoWCzU+LZ357h4xl+vODw3we5usbXKOEzs5IqHAAQgAAEIQKDRBBBEqhNEtCYzaNYBshEedMnMeisjwwzq9enoXSKiA/6fWU9N9fjHOsKCDvaNsKIDeHvJjJ2SrXXbS2BMhoh+n1S+bY9ZMqNl68Bdl9sYG+O2m2PNYN484TUTI63PTEZU0Om2FKfIC49BfZE0KQsCfyGQdm1lWRJoxwAt0QjEJqa5Zohonfr5VSeuJcU8s2RGxWHzu2bBmeUwRpww8dTOaJneKd8+146FSUsfs8ThNLu1OpOp5ysOEzu52iEAAQhAAAIQaDQBBJHqBBGzV4h5onmpiJzW2UNErbDFgfhadfsJo3laaS97SVrbbq+3tzNOklK14+UnCSIq5uiEQLNVTMaH7ilip2onDdrtJTf2E9mqskOULYP6RocxGueRQFZBROOe7q2hmRr6iWdZmCZorDKiRJog0m0PETvumQwTjUsmXhpBRDPf7L1NtH7NEjFCtanbFm2MIKLisImZdixMckPWOJxkd5IgUnUcJnZ6vLioGgIQgAAEIACB8gkgiBQjiCQJEiYrwiyZ6UcQMYP2OSJil6NW9xJETO+xJyJxMUUnCjopiJefJoioAGIP3CeKyIoeTzGT9iAxy32ybrCY90pgUJ+XIOdDIJmA65IZO3NEl50kbQbtsoeIbZWJKxrnNIuuW4aIxtakzaXjdacJIlpvPBZ220y1Wxwe21mOE7c7TRCpMg4TO7nyIQABCEAAAhBoNAEEkWIEkXjWhb2ZYHxJizk2y5IZFRvMoN2IF7pBYdYlM1rHrE4PNunotpiiZSaVn7ZkRkUYs/bfCD5JgkjSkhmtV9fv60cnDlneslDUxcegviiSlAOBwQRcN1W1Y6OWNL+zT4i9VNCIv1mWzMQFEZNpp/t5mLKTMkTMfkoqVGs8Mktj4rErSRDRc+19ULq9UUzb2ysOqyCSZHeSIGKyU6qKw8ROrngIQAACEIAABBpNAEGkGEFES7E3B9R/a/aEDrTNU8QdOgN//S3rpqr2E0hNzX5eRDQNXMvNsqlq0oaFZkJys5WabjZFNeXr3iVax5rYpqo6yTAbC8Y3So0fa2+gGt+w0KS8V7VshkF9o8MYjfNIoNe1FV8qY+Kf2W8jKUYZ0fb4DJuq2k2369Kst+06SxJV4NVMOI15WTdVTVoyYzYzjW+y2mvZTK84bG92bdtthG+fcbiXfz12PaqGAAQgAAEIQAAC+QkgiBQniKR5Iy39O7/3KCErAQb1WUlxHATcCHBtufGq29H4t24ew14IQAACEIAABJwIIIggiDh1mJoezKC+po7D7OAJcG0F76JcBuLfXPg4GQIQgAAEIACB0AkgiJQviITeB9pgH4P6NniZNvogwLXlg3p1deLf6lhTEwQgAAEIQAACHgggiCCIeOh2lVfJoL5y5FTYEgJcW812NP5ttn9pHQQgAAEIQKD1BBBEEETacBEwqG+Dl2mjDwJcWz6oV1cn/q2ONTVBAAIQgAAEIOCBAIIIgoiHbld5lQzqK0dOhS0hwLXVbEfj32b7l9ZBAAIQgAAEWk8AQQRBpA0XAYP6NniZNvogwLX1/7d3P6GWHXkdwH+LSWBcZATfJnETx4GQhSTYbho1yUw7HRe9SkAX0YW6cBNEJdCgaHfPMAMNYQQJgpuZxUwWLpJVL5x2Wmei0quWNC5CwD/ZmGyeoFkopF1Ide5hDjfvvnvv+VN1TtXnQZOk+5xTVZ9v1ct5v1vndAn1fG3KN5+1lggQIECAAIECAgoiCiIFpl32Jt3UZyfXYCMC1lbdQcu37nyNjgABAgQINC+gIKIg0sIicFPfQsrGWELA2iqhnq9N+eaz1hIBAgQIECBQQEBBREGkwLTL3qSb+uzkGmxEwNqqO2j51p2v0REgQIAAgeYFFEQURFpYBG7qW0jZGEsIWFsl1PO1Kd981loiQIAAAQIECggoiCiIFJh22Zt0U5+dXIONCFhbdQct37rzNToCBAgQINC8gIKIgkgLi8BNfQspG2MJAWurhHq+NuWbz1pLBAgQIECAQAEBBREFkQLTLnuTbuqzk2uwEQFrq+6g5Vt3vkZHgAABAgSaF1AQURBpYRG4qW8hZWMsIWBtlVDP16Z881lriQABAgQIECggoCCiIFJg2mVv0k19dnINNiJgbdUdtHzrztfoCBAgQIBA8wIKIgoiLSwCN/UtpGyMJQSsrRLq+dqUbz5rLREgQIAAAQIFBBREFEQKTLvsTbqpz06uwUYErK26g5Zv3fkaHQECBAgQaF5AQURBpIVF4Ka+hZSNsYSAtVVCPV+b8s1nrSUCBAgQIECggICCiIJIgWmXvUk39dnJNdiIgLVVd9DyrTtfoyNAgAABAs0LKIgoiLSwCNzUt5CyMZYQsLZKqOdrU775rLVEgAABAgQIFBBQEFEQKTDtsjfppj47uQYbEbC26g5avnXna3QECBAgQKB5AQURBZEWFoGb+hZSNsYSAtZWCfV8bco3n7WWCBAgQIAAgQICCiIKIgWmXfYm3dRnJ9dgIwLWVt1By7fufI2OAAECBAg0L6AgoiDSwiJwU99CysZYQsDaKqGer0355rPWEgECBAgQIFBAoPWCyK9ExM9FxLci4g8j4p8j4gcFctDkPALyncfVVQlYW3XPAfnWna/RESBAgAABAhuBVgsi1yLi1Yg4OWMmnEbEGxFxwyxZrYB8Vxudji9cwNpaeEAjuyffkYBOJ0CAAAECBNYl0FpB5KmIeDMiLqSYLly4EBcvXoyTk5M4PT2Nu3fvxr1797oE07+8EhHvryvSpnsr36bjN/gZBaytGXEXcGn5LiAEXSBAgAABAgTyC7RUEHk8It6JiC+lQsjNmzfj0qVLnxG/c+dOXL16tSuM/EtEPBcRH+WPRotHCsj3SDCHEzhQwNo6EGqlh8l3pcHpNgECBAgQIDBeoKWCyFsR8dLly5fj1q1b8cgjj+zUe/DgQVy5ciVu376djnk7Il4eT+0KMwvId2Zgl29WwNqqO3r51p2v0REgQIAAAQLnCLRSEEkviPubxx57LN5777144okn9k6KDz/8MJ5++un4+OOP07Ff9bLVvWQlD5BvSX1t1yxgbdWcboR8687X6AgQIECAAIE9Aq0URL4dEb91/fr1uHYtvTPusK8bN25EOicivhMRv33YWY4qICDfAuiabELA2qo7ZvnWna/RESBAgAABAgoiDwXSu0B+9t13341nnnnm4Elx//79ePbZZ9Px/5rePXLwiQ7MLSDf3OLaa0XA2qo7afnWna/RESBAgAABAgoiDwUeRMTnPvnkk3PfHbJtld4l8uijj6bf/r+I2P3SEdOstIB8Syeg/VoFrK1ak/10XPKtO1+jI0CAAAECBBRE3PQ1sArc1DcQsiEWEbC2irBna1S+2ag1RIAAAQIECCxRoJV3iNgWvMTZN12f5DudpSsR6AtYW3XPB/nWna/RESBAgAABAnaIPBTw4ri6l4J8687X6MoJWFvl7HO0LN8cytogQIAAAQIEFivQyg4Rf7XgYqfgJB2T7ySMLkLgMwLWVt2TQr5152t0BAgQIECAwB6BVgoiieGtiHjp8uXLcevWrXNfrppepnrlypW4fft2Ou/tiHjZTFq8gHwXH5EOrlTA2lppcAd2W74HQjmMAAECBAgQqE+gpYLI4xHxTvrrcy9cuBA3b96MS5cufSbRO3fuxNWrV+PevXvpz9Lz1c9FxEf1RV/diORbXaQGtBABa2shQczUDfnOBOuyBAgQIECAwPIFWiqIpDSeiog3I+JC+o9UGLl48WKcnJzE6elp3L17tyuEpD9OFZFXIuL95ceohxsB+ZoKBOYRsLbmcV3KVeW7lCT0gwABAgQIEMgq0FpBpMO9FhGvRsTJGdqnEfFGRNzImoTGphSQ75SarkXgxwLWVt2zQb5152t0BAgQIECAwJZAqwWRjiG9UO61iHgxIr4fEa9HxA/MkmoE5FtNlAayMAFra2GBTNwd+U4M6nIECBAgQIDAMgVaL4ikVK5HRPpULO0ISf/uqy4B+daVp9EsR8DaWk4Wc/REvnOouiYBAgQIECCwKAEFEQWRRU3IGTrjpn4GVJckoJhc/RzwvbP6iA2QAAECBAgQqKkg8kJEPD8g0nRe+vXDza9jL/Gjgecd207rx8u39Rlg/HMJWFtzyS7juvJdRg56QYAAAQIECCxQoKaCSPdpVm5mj9rkEZdvHmettCdgbdWduXzrztfoCBAgQIAAgRECNRVEup0ex3J0n54N3ekxdGfJsf1s/Xj5tj4DjH8uAWtrLtllXFe+y8hBLwgQIECAAIEFCtRUEBnK6znpoXLrOE++68hJL9cnYG2tL7NjeizfY7QcS4AAAQIECKxSQEHES1VXOXGP6LSb+iOwHErgCAFr6wisFR4q3xWGpssECBAgQIDAcQIKIgoix82Y9R3tpn59menxOgSsrXXkNLSX8h0q5zwCBAgQIEBgNQIKIgoiq5msAzvqpn4gnNMI7BGwtuqeIvKtO1+jI0CAAAECBCJCQURBpPaF4Ka+9oSNr5SAtVVKPk+78s3jrBUCBAgQIECgoICCiIJIwemXpWk39VmYNdKggLVVd+jyrTtfoyNAgAABAgTsEHk4B9z01b0U5Ft3vkZXTsDaKmefo2X55lDWBgECBAgQIFBUwA4RBZGiEzBD427qMyBrokkBa6vu2OVbd75GR4AAAQIECNghYodIA6vATX0DIRtiEQFrqwh7tkblm41aQwQIECBAgEApATtE7BApNfdyteumPpe0dloTsLbqTly+dedrdAQIECBAgIAdInaINLAK3NQ3ELIhFhGwtoqwZ2tUvtmoNUSAAAECBAiUErBDxA6RUnMvV7tu6nNJa6c1AWur7sTlW3e+RkeAAAECBAjYIWKHSAOrwE19AyEbYhEBa6sIe7ZG5ZuNWkMECBAgQIBAKQE7ROwQKTX3crXrpj6XtHZaE7C26k5cvnXna3QECBAgQICAHSJ2iDSwCtzUNxCyIRYRsLaKsGdrVL7ZqDVEgAABAgQIlBKwQ8QOkVJzL1e7bupzSWunNQFrq+7E5Vt3vkZHgAABAgQI2CFih0gDq8BNfQMhG2IRAWurCHu2RuWbjVpDBAgQIECAQCkBO0TsECk193K166Y+l7R2WhOwtupOXL5152t0BAgQIECAgB0iD+fA30XECxHxw4j4sllRnYB8q4vUgBYiYG0tJIiZuiHfmWBdlgABAgQIEFiOQOs7RLpPwLpEbsSnO0Z81SEg3zpyNIrlCVhby8tkyh7Jd0pN1yJAgAABAgQWK9ByQSTtCkmfgKWvVAi5tvn3tEsk7RbxtW4B+a47P71froC1tdxspuiZfKdQdA0CBAgQIEBgFQKtFkR+MiL+PSLSP7tdId0nYv8VET8TEemfvtYpIN915qbXyxewtpaf0ZgeyneMnnMJECBAgACB1Qm0WhDpno3+0eb9IV1waWfI894nsrp5vN1h+a4+QgNYqIC1tdBgJuqWfCeCdBkCBAgQIEBgHQItFkS6nSD/HRFPbu0ESZ+OfRARX+jtHFlHknrZCcjXXCAwj4C1NY/rUq4q36UkoR8ECBAgQIBANoHWCiL9Z6N3vSvkkGOyBaShowQOye6QY45q1MEEGhA4ZN0cckwDVKsc4iHZHXLMKgev0wQIECBAgEC7Ai0VRM56NnpX8t4nsr41Id/1ZabH6xCwttaR09BeyneonPMIECBAgACB1Qu0VBDZ9Wz0rhC9T2Rd01u+68pLb9cjYG2tJ6shPZXvEDXnECBAgAABAlUItFIQOe/Z6F1Bep/Ieqa4fNeTlZ6uS8DaWldex/ZWvseKOZ4AAQIECBCoSqCFgsiY557HnFvVRFnwYMZkNObcBZPoGoFJBMasjzHnTtJ5F9krMCajMefu7ZgDCBAgQIAAAQK5BGoviBzzbPQuc+8TyTUbj29HvsebOYPAIQLW1iFK6z1GvuvNTs8JECBAgACBCQVqL4gc+2z0LlrvE5lw0k14KflOiOlSBHoC1lbd00G+dedrdAQIECBAgMCBAjUXRIY8G72LzftEDpxQGQ+Tb0ZsTTUlYG3VHbd8687X6AgQIECAAIEjBGotiMzxfPMc1zwiKof2BObIYo5rCo3A2gTmWAdzXHNtrkvp7xxZzHHNpXjpBwECBAgQIFC5QI0FkSmejd4Vu/eJlF8Q8i2fgR7UKWBt1ZlrNyr51p2v0REgQIAAAQIDBGosiEz1bPQuTu8TGTDRJjxFvhNiuhSBnoC1Vfd0kG/d+RodAQIECBAgMECgtoLIlM9G7+L0PpEBE22iU+Q7EaTLENgSsLbqnhLyrTtfoyNAgAABAgQGCtRUEMn5HHPOtgZGW91pOc1ztlVdUAa0OoGc8z1nW6sLYqYO5zTP2dZMXC5LgAABAgQItCRQS0Fkzmejd80H7xPJt1Lkm89aS20JWFt15y3fuvM1OgIECBAgQGCkQC0FkcSQChTp06n0K9dXep9I+pXa9jWvgHzn9XX1dgWsrbqzl2/d+RodAQIECBAgMEKgpoLICAanEiBAgAABAgQIECBAgAABAi0JKIi0lLaxEiBAgAABAgQIECBAgAABAg8FFERMBAIECBAgQIAAAQIECBAgQKA5AQWR5iI3YAIECBAgQIAAAQIECBAgQEBBxBwgQIAAAQIECBAgQIAAAQIEmhNQEGkucgMmQIAAAQIECBAgQIAAAQIEFETMAQIECBAgQIAAAQIECBAgQKA5AQWR5iI3YAIECBAgQIAAAQIECBAgQGCNBZFfjIh/2IruLyPiDyLif8+J9E8i4t8i4q8j4o2IuB4R7x85BX5qz7mfj4g/i4jvRsQ/Hnlth38qsMR8u1x/dxPSn0bE1wVGYIUCZ62vMfO5+7765kiLVyLii9bVSMWzv3+WzDfl+r3NqL4fEem//3P0KF2AAAECBAgQIDCRwFoLIukmvLux6n5Y/fuI2HVTfsgxh5A+FRF/HhG/d0YxJRVLUvsvRsQvKYgcwnnmMekHtqXl2/9hrcs5Fb3G/hA4GMmJBAYK7Fpf/zGgGDHV99W03r8WEWN+cB/IUd1pS8o3/f8yffDw6qYIknL+6QM+vKguFAMiQIAAAQIElitQQ0Ek6fZ/YN3+BDQVJ57cfEp1PyLSp/y/39sh0t2Mp+v8xuaH3HS9X96clwoc6Ub99c3uj3T+9o6U9IPBaxHxV5uCSdo9YIfIsHm/fUO/hHy3RzLVp+LDhJxFYLjAWetr+wfX/qf63ffE/i6p9H301yPiF3rfV9N/n/aKwt1ugP/ZfN9MBZeXN+f1d+altj6IiK9shmTn1fBs05lLy7c/mtS331QQGRewswkQIECAAIFpBWooiGx/SpluurpiRFco6YoZaRdJ/5GZdEPfbdPuPw6Tfj/duKXzT3q7QpL+rh0i6c+63QMKIsPn6b4dIiXz7TIe+sjVcBVnEphG4KwfmPvf+9L3u26HVmox7YJK389SUTkVidOjiT+/+f74RxHxzYhI31ff3hQ+up16XVG5O2bfDpTUZvpSEBmX81LzTaNSSB6XrbMJECBAgACBGQTWWhDZ9w6R/i6R/u6O7YLIr222avdp0yei6au7+f+J3ntDFERmmIRblzzkHSKl8vWOmPnz18K8Avt+YO4Xifs/xKbCcXoHU/8xsX4xevvdTN2uk7RzLv0gfN4jjV07CiLjs19qvt4RMz5bV06cCywAAAGqSURBVCBAgAABAgRmEFhrQaT/jok+S3eDnn4vfZL50mYHyK4dIqkgsn2Tn87tPt1M11AQmWHinXPJs27ou8NL5rvvhbp5lbRGYJjAvkcqfnXr5abdp/oKIsO8c5+1xHztDMk9C7RHgAABAgQIHCxQa0EkvfDyn3rPrp/3yEz3aExCO2t7uILIwdNpkgMPKYjkzjcVQ74REX/sb0iYJGMXKSew76Wb/T/f9T0xPTKTfsj9nd7uj32PzNghkifzpeWb5snfeqdWnvC1QoAAAQIECBwvUFtBJAl0LwRML/77i83z7mmnR9q6nV7qd8xLVbd3iHQvDUwvATzrr/n1DpHj5+D2GecVRErl23/xbtff7mWT40fsCgTyCRzy1+6e9VLV1MP+Ouj+Jq30e93LUs97qaqCSJ6Ml5TvIY8/5lHRCgECBAgQIEBgh8AaCyLCJECAAAECBAgQIECAAAECBAiMElAQGcXnZAIECBAgQIAAAQIECBAgQGCNAgoia0xNnwkQIECAAAECBAgQIECAAIFRAgoio/icTIAAAQIECBAgQIAAAQIECKxR4P8B1InzVSTgmQ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3494" name="Picture 6" descr="C:\Users\Алексей\Downloads\system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142990"/>
            <a:ext cx="7620946" cy="38444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Концепция хранения информации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94" name="AutoShape 2" descr="data:image/png;base64,iVBORw0KGgoAAAANSUhEUgAABEQAAAKgCAYAAACSgKiNAAAOZXRFWHRteGZpbGUAJTNDbXhmaWxlJTIwaG9zdCUzRCUyMmFwcC5kaWFncmFtcy5uZXQlMjIlMjBtb2RpZmllZCUzRCUyMjIwMjEtMDYtMThUMjElM0EyNyUzQTMxLjkyOVolMjIlMjBhZ2VudCUzRCUyMjUuMCUyMChXaW5kb3dzJTIwTlQlMjAxMC4wJTNCJTIwV2luNjQlM0IlMjB4NjQpJTIwQXBwbGVXZWJLaXQlMkY1MzcuMzYlMjAoS0hUTUwlMkMlMjBsaWtlJTIwR2Vja28pJTIwQ2hyb21lJTJGOTEuMC40NDcyLjEwNiUyMFNhZmFyaSUyRjUzNy4zNiUyMiUyMGV0YWclM0QlMjJmRlJ1NDRBTnRqQ0NuUzlrLUp1NCUyMiUyMHZlcnNpb24lM0QlMjIxNC42LjExJTIyJTIwdHlwZSUzRCUyMmRldmljZSUyMiUzRSUzQ2RpYWdyYW0lMjBuYW1lJTNEJTIyUGFnZS0xJTIyJTIwaWQlM0QlMjI1ZjBiYWUxNC03YzI4LWUzMzUtNjMxYy0yNGFmMTcwNzljMDAlMjIlM0U3VnhiYzZNNEZ2NDFydGw1U0lxckE0JTJCNWRMcDNxM3VxcTdNenUlMkYwMEpZTnNheG9RSzh1eFBiOSUyQkpTRmhrT1NFamdHbjA4NURqQ1JBNHB6dk96cEhPakR4YiUyRlB0ZXdMSzVTZWN3bXppT2VsMjR0OU5QTThOSXAlMkY5OEpwZFZUT040NnBpUVZBcVQ5cFhQS0MlMkZvYXgwWk8wYXBYRFZPcEZpbkZGVXRpc1RYQlF3b2EwNlFBamV0RSUyQmI0NnpkYXdrVzBLaDRTRUJtMXY0SHBYUXBhMTNIMlRkOGdHaXhsRjFIb1d5WWdlVGJndUIxSWZ1YmVINGMzOTdlMzFmTk9WRDNrdWV2bGlERm0wYVYlMkYyN2kzeEtNYVhXVWIyOWh4bVdyeEZaZGQzJTJCZ3RSNDNnUVh0Y29FZnU2RURveUNhdTJFVU9NbUZ2TU1qeU5aU0ZyOHRVTEdWbzZVN0phRkhTQ2hpQXJ2TzBLSmdWUlNYRSUyRjhHeUZJRzU2ejdtMVVKRWxRcyUyRnMzYjdxSjl4VWZSZk9mdGE3NUlXYnFpYmdsSzNrMnlua0Zlck9EQnNPSGZwSWd3ZlNQTU8xbmhOWmZtelJ3WDlFR09MR0RsSmMwemZqNDdGSnFBJTJGRm1kNnI2VnNIa2h3VGxLNUhFR1pqQzdxVlYzaXpOTVdGT0JDOUUlMkZKZmhialFOWDluZ1BjcFJ4ZVA4QlNRb0tvQVlpQiUyQnVabWxDaVpaS0QyMGFWMU14N2lITkl5WTZkb2xvVlNpU0xybVJ4czRlazc4dTZaUU9OTmJxQXBNR2l2dlVlQ3V4QW9xRWpNandER1Z4aWtDR2Q4Znd2VUN3dzc3RXN6MUE1QVZUQyUyQklWUUNZZUFpbTlBNVo2d0IlMkJhUDV6bGZJRWo0NyUyRlVaS2llQmloJTJCMG9SSzRvWUVWYjJyQmlqc0lWa0lES3lzS0dBZ01iTlQ2dzNuSlJNaWYlMkZ3QXlKQkQ4NllsMTFRSk5ENXJ6dFBuQWMweVcxM05HVTNQVEhoU1hnZWdyJTJGTGI4NSUyQnBEJTJGdnR2JTJCWHlYJTJGM0hsVzRodXFLMnRBRXpvRWk5d0FiS1BXUENYaSUyQll2U09sT2lnMnNLVzRManMwdzE5eWwyNnVEMWR3alBsQnh5NnBIbUdvZUhRVmtBZWtUWXc4UGFNUVVQNEVaUSUyQlJqJTJCJTJGNDJXY3BMUDJNa0xKMGluQ0tZVWx1czNZS1pISkpBZVpXbWtYb1lMMWRTTUs2U2xpQ2IzeUtTWkthcW1LREo3ciUyQjhjQm1xNHRkMjhXN2JQUGR1VjVkVWxEQzE4ckZ2RUREcENLVThOY0gxRHBRdzFQZ2RoYU1DeFRURkJsRFlYVmdNeGpXN1dTSUtINWpCNVMwYkZnYTJBZEV5a0I5ZzlnajV4RzR4a2J5c3pDMkxsaHp4MXpEdENWTU1KTFhTYmFmT0djSWE5WFB4eCUyQnBMTGlnaHV2Qm1FdDd4bTY3S0tseWNveTJIJTJCdzJCekE4QU0lMkZGNGUyTmltT1JPWnFLbWUxdUxmbXl4MHJicGRTZ2pIVm5VT3Mza2ZGbTA5RHY5MzVwSG5teHFGTks4NXBoZXpQNFI4dXNuSHV2ZWFSMyUyQnlvJTJCNTBCeXV4WXZLcGVJWHVXRzVyZHVZS09tRlZDZHZGSk8xYXR3SHpCZGFwNHdPZFZmYThhJTJGN2tiS2poZndGT2NkZ01WdnhudzJjOFNlRDVKRTVCT0xDNnBGbnhQckExdkUlMkYxd2VCRENpTURBd2RCRzkzcWlNbkFjbXlMalE3cm02VFlaQ0tKODlBa2RUbjVUQkZRSXlOUU1hYkhnZDlxNDliTEVSc1ViN08lMkJkQWhtV09TczZId0J3RWluR01lMkF4bGlPN1VBQmp1S3F5b2UycG1nYXU0elglMkJEdnJwcm42TTBGVk9FVGtFTGE5bDBvOXgxd3hCSW40QTlCbUowZ2VTaDhnR1Z3OWVhS1pTOVVmWW43SWZ4cnVaUlJ5Ymg2NENzeWZob0tNYTc1aXBPSXdEN2hKbHl1YkwlMkZCUjdCT1JBN0poQTdEallkNGpBYmJIcUp3JTJCeTRNZGQ0eHZmbm0ySSUyQnhyVnpnN0VjJTJGSnJJdFlPdktXaGd2ODBkT1F3N2lZYyUyRk9DemFMdjhUZHJWJTJGdjklMkZSUE1icHVINiUyRjJ5RkNQRHYlMkJ6OXB6NzZvZDU1JTJGYzhYZW5iOG1jUjUxNGE5JTJGUTZwMnl3YlJOV1hkc3lsNmRUZjdnMFBGR3NmYWpROGUySG5DMjl0OXI3VVBOZlhldlRQZDlYR3NmRzNvRlBJTFNkZnNtOWxHT1V0M1UxJTJGeDF6ekpSajdxUG9qcHI2cTVFZnpJREtjRnRLSEdEOGd3SW9lb0xHdWFTUng4aTA5RnVXZVB3SFJ2Y0I4TzcxeUhxT2R1eFp6WHJPdjZCJTJCZWhVaHN5emhTUFZPaVNYZnFlbDBOaTJGUG9aciUyQmlDaWJDZnUzM240dXlUOTJCeXFnWlRWYWVBZ2huZ0s4dlc1b01tblYlMkIzb3BoMEJMekNkVHlVMVlpZnowcHhyZERxSTRISmpxMlIlMkZlWk9JUkhjSXNvZGFQZlNjUU5aJTJGaXJLWHV6TDh0NkY1b1ZkbyUyRkJaclh5M2JNTDNlOGxlM01sTHR1OGNEdU1xeDU1dW1zWmRXUE02dU1ybktLc0glMkZGUW12MyUyRjhSQWU4bHJId1k3cmtaeGZsQmRPSWxoZmglMkJpZGVXUE1EVTQyTUwycVhhbThFM3UxcmIzb3dGTW9FdEF4QWklMkY1OGI2aHBBRnklMkZOZyUyRjZQTkdSOXklMkJoczlMUDh5c3p4NjdPSGFkR00lMkJyNnpMcXRka2xkUThYS3kxcm4yWFZDY1hOVCUyQnlNUGU1bDdpZVRlNVF4VGl2T0p1ZXRkN2FNZThNTmN3ejdYRzlaeUZEMFJTbHU4bkU1dHdaekpwJTJCSFNDSyUyRk9mSHFTVDlNZmcwJTJGbWZzT2VUJTJCYk05M2I0NUVhdmpGQ0JhYjNPaEdvaU5USUoxWHVTNTNGY01rT1BPeXhZOHJhbkpqOXViNktlbmtxT0llMHpsWnBBalY4OWxjd29yS2JTVzU2VlF2ZTFVY2t6RlBFZWN0OUFlZ21yWDRRcVdHSEZ4R2x1ZXB3JTJCeTlUT282TzBGR2c3SzlPdW0xR0RyWkVHNXNiSzc2Vk1XdjdadEtNN2RqYmwyTGE5aGxQTzRXeiUyQmNtTGJoOGlaWFVZeTg5NXBaT1ZYOVJmQ1ZQRzI0SW1NZmFuQVZuTUtFMHhBWlFuNU9YekNJeGtxNEJNN0phcmlFd1NyTllFNUZGdWJ6aEx4VFl0bXN2bk1za0ZTNm5WTG90ZThTQUxWbmpkdmpHeGJOT1U2RXluJTJCNHBiT1ZXVG04eSUyQloyam1vR0lqNVUxVW5palVxTSUyRk4lMkYwenhSM1RSeTdJJTJCcEVheFRUalptWjgwenNabzhGNnZIMXVWQjZ6cGlnN21EN0FacGklMkZtQlpUcHliZk9SbmszYkg1ZHN5N00lMkZHcGYyRWZZRzhXd1BKMiUyQlJheGhLUGZOUXBweWElMkY2MDBheTI4SFI3ZyUyQk1QeFh0ZHclMkZKJTJGQ1ZQaHhCMXRoZTBkOU1GdWh0aUIlMkJhRnZ4aFYzTDdFSXFMaCUyRk1PQnczMzM2QVltWUU0ajlkOHY5a25jSFY5OVB3dUhIb0w4MVIlMkZubVRPYzdFSFA0VFVOQU5PMURRdHVzMkhBWE44RkZYMGgyZzRoM0t4bXVmem5vbEtNUUNDUGJrYU02a0o4Z2oyaERuVndGNDF4bGVXRDQ2OGJxQ21wN2VWd3oxYlhIWFZLMzlhekdEcWRhV3k5ZEhrdFlYbUNJZVlqUXlxclJYWVVmSnNCcU1wWHFHbGZXVElPT21XSVVqZjIlMkZpMlJTcnVCYjFDNzRQTWUyc2taNXpuUmhMMjdjWSUyQnVNUEhiNyUyQjhLWnluVGdzVk9hZHlxVnI5SEl3NTY1M0tIWEpyeHZtZ3lPeGxnZ1FlQ04lMkZjS1REQzJybiUyRktqbkp3SDl1ekhoaVRPNFF6UEw5dkx5OHVDayUyQnZPJTJCaVhLbEVYRElOMUVtJTJGQnNRNnJ1aUZZUDNIMiUyRjEzJTJGMGYlM0MlMkZkaWFncmFtJTNFJTNDJTJGbXhmaWxlJTNFvCNwZQAAIABJREFUeF7sfQm4FMW59geKLAeiB1QCbiwGJBjFBa6KsiguRCExhqC4JTdRf8ENVK7+KhjR4HVBRcFoNJGoGMQlLlE0KrggCCIRNSoRxJXgdlRANoX/eSun5q9T9Ex3T1dvM28/Tz9zzkwtX71fTVfVO9/SSHgRASJABIgAESACRIAIEAEiQASIABEgAtWCQCMRaSUiLa1X8z3990oRwb2qyKv+bFMewQMQvCoXgSN/8IMf3PSvf/2rQ+UOkSMjAkSACHgjUFtb+2VdXV0t8SECDhHguuoQTDZFBIhAvhDguppZfXUSEX3vUIrgaNy48fc2bdrUctOmTTWuR9OoUaPVjRo1WrVx48av64mTYiTKByKytP5+17UcYdsjIRIWsfyUP1JEHn300UflyCPxJy8iQASIQHUg8Le//U2OOuooPViuc9Wh9iRGyXU1CZTZBxEgAplDgOtqJlTSXUS6GsRHZxHpWP//FuVI2KpVK8HdsmXLBq/me/h75cqV6l61atVmf5vvlSODiHxnkCOaJMHr2yLyRplthqrGjWIouHJTmJu23KiKghIBIuASAb1pAxlcT4pwnXMJcPW29WMR+Rt/ZKjeCcCRE4FqReCxxx5TP65yXU10BuwsIvuKSM/6G39vXUyCnXbaSTp16qTuDh06KHLDj+gACeL60uSIH3GybNkyWbp0qbo/+ADGIkWvr0Rkvoi8bLy+71pubhRdI5p+eyRD0tcBJSACRCAFBEwyBJu3Ro3UEsd1LgVdVFiXJEMqTKEcDhEgAsEQMMkQrqvBMCuz1J4igjOcJkF2tNsB0bHHHnsUiA9NgOC1adOmZXabfrV169YVyBFNkuB10aJFAuLE4/qwniABSfKoiLwadRTcKEZFMFv1SYZkSx+UhggQgYQQsMkQxYSQEEkI/YruhmRIRauXgyMCRKAYAjYZwnXV+VzZX0QGichgEYE7TOHadtttZd9995WePXsWXtu1a+dcgKw3uHz5cpk/f766X375ZXV/9tlntthwq3m4/p5bzphIiJSDWjbrkAzJpl4oFREgAjEj4EWGcOMWM+jV0TzJkOrQM0dJBIiAhYAXGcJ11ck0OcQgQRD/Q11t27aVwYMHS9++fRUJ0qVLFyedVWIjixcvVgTJs88+Kw8//LCsWLHCHCYCtIIceUREng46fhIiQZHKdjmSIdnWD6UjAkQgJgSKkSHcuMUEePU0SzKkenTNkRIBImAgUIwM4boaaZrAEuQ8EemjW+nYsaMiQQYNGiSHHAKehFc5CDz99NOKGHnkkUfk3XcbJKx5TkSuqSdHSjZNQqQc5LNVh2RItvRBaYgAEUgIAZAh2EhgEfTKpkWXmYQUUXndkAypPJ1yRESACARAAGQIApJzXQ0AVrAiWE9AhPRH8fbt28tJJ52kiJD994fHDC+XCMyZM0eRI1OmTBG429RfM+uJkceK9UVCxKUWkm+LZEjymLNHIkAEMoCAHxkCEUmIZEBR+ROBZEj+dEaJiQARcICAHxnCdTUUyAeLyAUicihqbb/99nLuuefKeeedJ40bNw7VEAuHR2Djxo1yzTXXyLXXXiuffPKJbuDvInKliDxjt0hCJDzGWalBMiQrmqAcRIAIJIpAEDKEG7dEVVIpnZEMqRRNchxEgAiEQiAIGcJ1NTCkx4jIfSjdpk2bAhHSpEmTwA2woBsENmzYUCBGPv/8c90o9POA2QMJETd4J95KbW1tXV1d3TaJd8wOiQARIAIpI4DUczfddJOnm0yDBY5ZZlLWVL6657qaL31RWiJABNwhwHXVGZa/FJE/obURI0aow3izZs2cNc6GykNg7dq1yjpn0qRJugHoaYr+h4RIebhmodamTZs2ZUEOykAEiAARSBQBuMIEef7RZSZRtVRCZ1xXK0GLHAMRIAKhEeC6GhoyrwpniMiN+OCCCy6Q8ePHO2mUjbhD4MILL5Qrr4TXjLrOFJGb8AcJEXcYJ90SN25JI87+iAARyAQC3LhlQg2VKATX1UrUKsdEBIiALwJcV30h8ivQV0RmodDll18uF110kV95fp4SAldccYVcfPHFuvd+IvIsCZGUlOGgW27cHIDIJogAEcgfAty45U9nOZGY62pOFEUxiQARcIsA19XIeF4nIuecf/75ctVVV0VujA3Ei8Do0aPl6quvRifXi8hIEiLx4h1n69y4xYku2yYCRCCzCHDjllnV5F0wrqt51yDlJwJEoCwEuK6WBVuhUtOmTT9at25d+9mzZ8sBBxwQrTHWjh2BF198UXr37i1Nmzb9eN26dTuQEIkd8tg64MYtNmjZMBEgAllGgBu3LGsn17JxXc21+ig8ESAC5SLAdbVc5FS9g0Tkuc6dO8s777wTqSFWTg6BXXfdVZYsWYIO+5AQSQ531z0537iNGzdOyXjJJZe4lpXtEQEiQAScIcCNmzMo2VBDBJyvq14Av/3223LWWWfJxIkTpWvXrrHpAL9UYl2/++67VerHUteaNWtk5MiRctBBB8nxxx8v+v8ddtiBe4LYNMSGiUB2EOC6GkkXM0Wk3/777y+wPOCVDwRgyTNnzhwIO4uESD505iVlg42b3rzccsst8sILLygzIFzYEN15551y3XXXSfPmzUuOloRIficDJScC1YQAN27VpO1Ex1p0XdVS7LnnnjJt2rRIRAYJkUR1ys6IABEIgADX1QAgFS9yh4ic3KpVK/n6668jNcTKySHQokULRf6LyB0kRJLD3XVPnhs3/Jrz0UcfFQiQMISIawHZXjoIvPvuu/Lb3/5Wxo4dKx07dkxHCJ9eH374YZk/f76Kws387JlUUaaF4sYt0+rJs3Ce66q2msDAYG3x/PPPB/qRoRgQeSBE8qxEyk4EiEB4BLiuhsfMqHGpiIzF/5deeqnaf/PKNgI4J0FX9ddvSYhkW1+lpPPcuB1zzDFy//33y4knnqisRGxC5PPPP1fmsE888USh7bvuuku9Z1qI6A0b2jvttNNU2csuu0yZzuKzoUOHyqRJkwqWKNgkwhIliGlufiHPh+R5IETygSSlzCoC3LhlVTO5l8uXELHdUPR6+OqrrzZYJzUSKH/ggQeqf7V1Cf42XWZ0G8hOgLXYXqe11WepdVn3hzX4hBNOKCji8MMPL7ouF9sP/OxnP1PuM7A41fsDNIg9wpgxYxqMBS4/uh3Umzx5sgAL7BtMy9RSchUbr9dsssua/fjhA/lXrlypfsHF2FxY++R+xnMARKAeAa6rkaZCgRBBKyRFImEZe2WLDEF/JERiRz2+Djw3biBCcGk3mVdeeaXwN97HJkf7BNs+wzYhAtIDhAhIEL0Jwd8gWsxfuPSX/6abbvL1U44PDrasESAhwrlQ6Qhw41bpGk5tfL6ECA72S5cuLcTVeOihh2S33XZTLjT2jwUgQ0aMGFFwscHnWHfhvqoJkW233VbOOOMMtYE2yQWs5SBHUAefYX397LPP1I8RxdZlu79SMUTsGCH2fkATIJ06dSqQNA888ICccsopSjnYL2hr1G+++UaV6dChgyJB9F5DW9aUkgsmy2bsEq8fXMzZgLZwYR+i9yUmVqXwgcz4wUi7PLmw9kltprJjIuAYAa6rkQBVhMiQIUNk+vTpqqFBgwbJqaeeKkcddVSkhlnZHQKPPvqo3HrrrfLII4+oRg19kRBxB3PiLRUlRPbee2+1wbDJkffff7/Br1J+hIj5C5Yuqy1PMFpsJv785z+rgccdHC5xdBPsEKTVjTfeqDaS22yzjeoZm19c2CjjskkO1NGWO/gcRNXgwYMblD3iiCPk2muvVe+1a9dObrjhhqIuNF9++aWaM6+//roqv/vuuzeQZ+3atXLFFVfIjBkzNvscdbFh32+//VR/qNu9e3flCqPlt8fw2muvFVxmli9frlx88Ksm5hH+x4Vf8DCX9QVMpkyZov7F2Fq2bCk1NTUN+khQbewqRQS4cUsR/Mru2jeGCIavrSVtKEqtqWZZ/YMCrC1wSNc/NKCMTWKYay/Ik1Lrsh0HrBQhYrvt+BEi9ljNtvEZCBFzHJBFkyml5ALJYweYDRPPzMuy1dyPmJ/b7SblulTZXxmOrlIQ4LoaSZOKEMFeeK+99lL751mzZqkGSYxEwtVJZZsI6devnzrzLFy4ULvNkBBxgnQ6jRQlRExXGe1Cgy8nCBH9SxMizkclRLw2UOlAke9eNRlx5plnKgJA/7/jjjsWYmyYMTeefPJJefDBBwuEhS5/9NFHK1IE5MnZZ5+tzIF1jA7UN+uYiGmyo2fPngVSxSRk7PZR12wP/+PBYsoLwgZzzSRh7DHoGCIgQPzkteXH/9jcnnzyySRE8j39y5KeG7eyYGMlfwR8LUSKZWMBgasv0w1VkwI2IQJLBi/XEtPFxqwDt5kghIjZnx8hUmo/gL5NUkOTNdr9B/9rd5wghEgxuUCImHKgLdsKx1ab6bqDz0x3XptcMduyCRFYmJjWOf7TgyWIQOUiwHU1km4LhIiOHwL3wQkTJui0roIUrwMHDizckXpjZV8EHn/8cdG3ToWMtMijRo2S4cOHq/qG6wwJEV9Es1ugJCFimsNqs9Y4LEQQXG7ZsmUNfhnKLmTZlcwkIEAm/P3vf1fC/uIXv1DWHbDOAGFx2GGHqb9BfpjWE6aVSV1d3WZBVb1ID42GF+FhIoW2QaaYAVDN9vr06aMIEU3IoK7dn/2/SY5oQgSbYj0m0yKmtrZWta8JI7P9tm3bkhDJ7rSOTTJu3GKDttob9iVEzAP7eeedF9gN1QTWdAvB+mm64JQKhF7MqkNbbsZpIVLK7SUIIYIysCDBZRI1YS1ETFcduB7RQqTav7IcvysEuK5GQnIzQgStffrppzJ16lSBhcJTTz1V6ADkCFL07rHHHsqiBBbWsHjmVR4CcNvEWUXfWGM0CYIWBwwYoFyXhg0bJtttt12hExIi5eGdtVolCRG96cCvOTroGN7z8tXVgdxKbSxslxnTr/mtt95SmxIGVC1/ipikAyxAcIHA2nnnnQWEA8gCWFFockC7tpg9ajcXECKwzEAd7YKDcrYbjllXW1zgPdtdxvzMHiE2uJoQMQkLlLNJDzPzTanPUNckRPC/V9acUuMpXxOsmQcEuHHLg5ZyKaMvIWJaiOjgozpWhh3TwotEACq2pYe59tpt6LXcq569LtsWIWgX73mtzbalix3YFf2ZFiJ222YgdZQt5TJTSi4dQ0THNvOLIWJiZcdBsQkj+3+bMArjmpPL2UyhiUAIBLiuhgBr86IzRaQfXDFmzsSfm1+LFi1SxAjuOXPmbFYA5EivXr2kR48eKi5Vt27dpH379pGEqsTKH3/8sbz55puCsycwXbBggbrtC4QTSBDcwNbr6t+/v3ZtmsUsM/mdLb6EiN4sYIg62rsZEf/YY49Vo4fJKNxsghIi2Mwxy4zbiaMJgP/5n/9RRAIsQ0BsvPjii3LAAQcULDS8rClsSdBWWEJEt2HGEtHECMy/V6xYUTRFru3yo9sySQ3EDAHBo2OKkBBxO3+qrTVu3KpN44mNN1AMETPzip1FBlZrJ510kiIIcJnZVYplmbEP9nYmFe2aYltTeMX2Mt1J4EpSjBCBbF77AWwetewmIaL70q5B2APg2Y/x4SpFiOBzWy5tuQorjzBZZkyZgSfwxg8/ZgY8nfEH/eoMPbYM+N/OhJPYLGNHRCCDCHBdjaSUO0Tk5FatWqksVn4XDvQvvfSSzJs3T73iR1Gv63vf+54iRnBrkgSvXbp08esi958vXrxYkR6a/MAr7mL4wsoGZ9l99tlH3UEwAiGPtU1E7iAhkt8p02DjVs4w6D9bDmrx1NEuJQgUigvWIHhPB0XVriF+7i2o65VlppTLjNeITJLjww8/LBp/BHWLESK6T/iOP/fccw1cXsIQInSZiWfO5blVbtzyrL1Myx55Xc306EIIF2eMML8YISHEbFDUL0gqLULKRZb1qgEBrquRtFxIu1tOyl0c8mE1MnfuXEUC4NZZybyk2mKLLRRBsssuuyiLQ7iBmK/m361bt440MJeVv/jiC5UtDa5EeDX/1u+99957avzfffedZ9cg0ZGRDePHDQtNhBQAGRXmslLvMoZIGPAyVrbBxg0PMr9r06ZNDX6tQnn960mQ+n7t43NYopxzzjlBirKMhYAdKNTM7GJmXEG52267rUHAUriPaCuOIEFKza69SBYzJgnKwtUKjKuZ9QakDR78IDzsGB+6fZ0Nx8sNxwyqarvE2KQOg6ry62IiwI0b50NMCIReV2OSI7Vm4YuN5znWHNOCIsoeAZteWJA88cQTalyu2rVBwiZaB1XFRtm8sP8xCRFzPMhwduedd6aGOTsmAllAgOtqJC0UCBG0Ug4p4tW7JgdAjphECdxGgl4gT0CQaJJkyy23lCZNmoh+Nf+2PzPLbNiwQXB/++23JV/tMib5UYzk8BoL3IVM4kP/DRIo6mWRIWiOhEhUUFOsz1+yUgQ/jq51dhgzuGix7DB2XA+kodVBTzWZYKbdtQkJW37dt055a6fptdPyor4maYpZiKCM/swkU/B+GAuRjh07KnFLpd31soqJQ0dsMxsIcOOWDT1UoBRcVytQqRwSESAC/ghwXfXHqEQJRYgMGTJEpk+frorFmW4XFiUgSLBn97KyMN9buXJlpIG5rAwrjmKWLNrKBecPENpwF3J92el3DX2REHENdoLtceOWINjsKnsIgCBB0FmkGsaFCN5IqaUJlOxJTIlcIcCNmysk2Y6FANdVTgkiQASqEgGuq5HUXsgyg6wxsJafNWtW7MRIEIlhba7dUxCb0M/Cw+tzvAdrkWIWJKXeh9u7tlBp1qxZEJGdl7GJEAS/hSXkwoULlTUPLUScQ55og9y4JQo3O0sLgWIuPXiIIXgsCBA88OFGBNNnM7NOWjKz33gR4MYtXnyruHWuq1WsfA6dCFQzAlxXI2l/s7S7kydPlgkTJsiSJUtUw0i1O3DgwMIdqTdW9kXg8ccfF33rFLz40XTUqFEyfPhwVZ9pd31hzEUBbtxyoSYK6QKBIC498E9H5gNelY8AN26Vr+OURsh1NSXg2S0RIALpIsB1NRL+mxEiaA3xM6ZOnapS7cKKWV8gR5AWFulgYVGCDCk1NTWRBKjmyoh9hZiF+kZ2NU2CAJcBAwao9LvDhg1TAWj1RUKkMmYNN26VoUeOgggQgZAIcOMWEjAWD4oA19WgSLEcESACFYUA19VI6pwpIv3gijFzJv7c/Fq0aJEiRnAjo4x9gRzp1auX9OjRo5BiF4FFeTVEAAFldSpeYLpgwQJ12xcIJ5AguIGt19W/f3/t2jTLPzUJNZFVBLhxy6pmKBcRIAKxIsCNW6zwVnPjXFerWfscOxGoYgS4rkZS/h0icjKChiLgqd+FA/1LL70k8+bNU6+wbPC6EFi0W7du6kagUf3apUsXvy5y//nixYtV4FhNfuAVdzF8YWXTu3dvlRETdxCMWrRoIUgxLyJ3kBDJ75Thxi2/uqPkRIAIRECAG7cI4LFqKQS4rnJ+EAEiUJUIcF2NpPZC2t1yUu7ikA+rkblz5zZIr1t/WN9MMKTSBUGCFLRm1hadqcV8r3Xr1pEG5rLyF1980SArjleGHJ1quFiK3ubNmzdIx3vQQQdJz549BWRUmMtKvcssM2HAy1hZbtwyphCKQwSIQDIIcOOWDM5V2AvX1SpUOodMBIiACNfVSLOgQIiglXJIEa/eNTnw9ttvNyBK4DYS9AJ5orO8gDCxM8I0adLEN3sMymzYsEHdfllq7DKIo6Kz3BQjObzGAnehrl27KuIHt/4bJFDUyyJD0BwJkaigplifG7cUwa/mrhHgFA+TsWPHVkSK24cffljmz58vF110kXilBKu08VbC3OXGrRK0mMkxcF3NpFooFBEgAnEjwHU1EsKKEBkyZIhMnz5dNTRo0CA59dRTVQwL1xcsSuBOsnz58gYWFyb5oP9euXKl6+7Lbg9WHKb1ipd1S7t27RQBAnch15edftfQFwkR12An2B43bgmCza4qFwE/QqRyR57fkXHjll/dZVxyrqsZVxDFIwJEIB4EuK5GwrWQZQZZY6677jodrDNWYiSIxGvXri1YaNTV1flaeHhZgOA9WJbY1iVB/q+trS1YqHj96BhkDFHL2EQIgt+OHDlSFi5cqKx5aCESFeF063Pjli7+7L1CECAhkj9FcuOWP53lRGKuqzlRFMUkAkTALQJcVyPhuVna3cmTJ8uECRNkyZIlqmGk2h04cGDhjtQbK/si8Pjjj4u+dQrezp07y6hRo2T48OGqPtPu+sKYiwLcuBlq+vLLLxXLhyjD1157rey+++6Kod1mm23kpptukilTpqjSMMW64YYblKsHojrfeOONhXL4HEzqFVdcoQL0DB48uPD/jBkzVH2zXfyPtpE7/LnnnpPXX39dbrnlFunUqZNiHvG/Vx3dR7E27dmHPlavXi2rVq0SXefkk0+WM844QxXFgR6Rl/Xnl1xyiZIdrh5nn322MqnDZdZBm08++WQBCy0Tyh155JHyu9/9rvAZ3jPdRvRDRLvMoC19aZyPOOKIBi4okHHcuHEFPPr06SNLly4t6qbi9Q0028Dnepz4G7o87bTTGlQzP7cxN+eBJkRatmwp9913n2rDlN92mUlqvLl4CqUkJDduKQFf+d1yXa18HXOERIAIeCDAdTXStNiMEEFrcFuZOnWqSrX71FNPFToAOYK0sEgHC4sSnF1wluBVHgLffPONOgfoe/bs2aJJELQ4YMAA5bo0bNgwQRwVfZEQKQ/vrNXixs3QCAgRkBA77rhj4ZCtD8Ft27YtkAf4soA4ASkCMy7UOfrooxWBgMs8/Hp9jsPzgw8+2IBs8SIWNKGCNvUBGgSGltPs027Tnmia0NEHfLsNTRSAjNl7771VdU0Q6Pd0HaSighwmAYLYGRiDHhfq27iYVhQgWMwYIlo+uy89RhNzTUSBvLBJk1JfMPR/2223FUgaTfZAl9CTHdPELA/yAyQXLh0nxMQcZBbIGo2vPW+8CBEQP3GON2sPm6zJw41b1jRSMfJwXa0YVXIgRIAIhEGA62oYtDYr60mImKUWLVqkiBHcyChjXyBHevXqJT169Cik2EVgUV4NEUBAWZ2KF5guWLBA3fYFwgkkCG5g63WREKmM2cWNm6FHL6IBB1kQHzg0w1JEXyZBYbtLmP//85//VCSBGWzTtiBBWytWrCiU8ZLDnG4gB/zatKen3YcmPLR1Cw70JkmDz80x6vZsixhNKhx22GHKgsYkVMw+Ud+0mvEiCEwMzP5/85vfNKhr6sCuU+xraWMe5OtbyqLFru9FSPkRQHGON8j4qr0MN27VPgNiGz/X1digZcNEgAhkGQGuq5G040uImK3jQP/SSy/JvHnz1Cv2514XAot269ZN3Qg0ql+7dOkSSdg8VF68eLEKHKvJD7ziRkBZrwtWNr179xb88Is7CEYkRPIwE/xl5MbNwEgTEWeeeeZmVhJeUGr3EfPgrC0JtHWH7aJhtqOtCbyIB9s9RLvuoH6QNm15vfow5X7ttdcaZEkpRiBotyK40cBSw5THdKfB+6ZVB/43LTCKuZBoFx6U1zKfcMIJytrE1Ivut1RmFxMDL9166VSX065K2i0GQaRs1yizvlcMET9CBPXjGq//V58luHHjHIgJAa6rMQHLZokAEcg2AlxXI+knFCFi94RDPqxG5s6d2yC97po1azyFQipdECRIQeuVqcV8r3Xr1pEG5rLyF1980SArDtLx6mw4+lWnGi6Word58+YN0vEedNBBKswBMtiEvUiIhEUsm+W5cTP04nVo9nNFQXWTPPjRj37UwKLEyzIjCFmhy5gHdB175K677mpgURJkarkiRLzSx2p3F9t9xcQFMprkRdYIETNWihk/RZM4JESCzLJ8leHGLV/6ypG0XFdzpCyKSgSIgDsEuK5GwjISIVKsZ00OvP322w2IEriNBL1AnoAg0SSJnRmmSZMmvtljUGbDhg3q9spCY75vlzFTARcjObzGAnehrl27KuIHt/4bJJCri4SIKyTTbYcbNx9CxI5dUUxdZlBNBDUyg5XarihhCBGbGIGVxIcffriZe4vfNAriMmNbWwRxmdFxRsaPHy933313g1gqkMkM1mrGRAlDiCThMuNl4VHKwsXG26WFiIvx+s0Hfi7CjRtnQUwIcF2NCVg2SwSIQLYR4LoaST+xECLFJIJFCdxJENPPy8rCfG/lypWRBuayMqw4TOsVL+sWWHeDAIG7UNwXCZG4EU6mfW7cfAgRO3Ao8l97xfgwLTnMOBp2IFJ0ZwbzRABTm3jwat+M3YE24EKig5t6telFuiDGR6mgqjYh4hdU1ZbTizzSY4U8OjOPltcOqor3vVxI8J6roKomOWVbsJif2XJrVygzuG4plyNNBmlMvYLIxj3eZB4h+e2FG7f86i7jkqt1FWbKeE5jPbAvWPkdf/zxoYfxj3/8Q/3CBXPfPFw6KxjWHV7hEPj8888FdxAf9qAtw5++TZs26savxWeddZZMnDhRzSn0hTn5xBNPyGWXXVZo0pXuzLmLH0+ef/55FVg+ibmsx4axID5AkMvEKkj5OMrYOrL7cP39ctEe19VIMyFRQiSMpNgvgyDBDYtpPwsPr8/xHixLbOuSIP8j8YG2UME5LEsXCZEsaaN8WUiIGNgVizNhp1tFFTMdq24CxAaiFJvxPvCZHZcC79nBR+3DsZ3u1kzxGqRNe0p4pd01x+Bl4YA2iqXd9SKKUN7GoFi5MBYiprVNsbS76NsM2lrsK1Eq7a6dWhmBdBE3RGe6CZJ21wyeW24MkSDjxYLgZcFT/qOg+mpy41Z9Ok9oxA0IEfgmm+SHPpzhYBbmsJn0ITIhrNiNBwLlHOD9gEQKSayfmEcgROwrzvkVZ9t+4y7ncz+symmznDpJEyLlyGjX4boaCcXMEiKRRlX2sX7uAAAgAElEQVThlUmIVIaCSYhUhh59R5HW4bmc7C6+g6kvAMLh/fffL1iVgGRZsmSJyhVeiZc9XhBt+DVv6NChlTjc2MfEjVvsEFdrByUJEYCCgw6+t5MmTQr8i3XeDpXVqnwX406DEHFhHVBs7HmbuyREyp/FXFfLx05ESIhEgi+dyiRE0sHdda8kRFwjmtH20iJEiqUtDgOTJlVsdxVkuoEVB9yOcIEw2HHHHQv/h+kjS2WDjhduRIgnM3jw4CyJnxtZuHHLjaryJqgvIYIB2QdQTZK8+uqrhfHCdQFWJDhQItsWrj333FOmTZum3BzQxpgxYwrlzc+8QMNB78ADD9ysff2GLYPuX5M4eN726tVLRo0aJb/+9a9Vtf79+zewgDEPk5MnT1Zl9BjgJoHn9WmnnabeP/zwwxtYLJhuG/h8woQJivQN6urg9Yu6/Z5LDDAOL7ePUrr00r353vDhwwuuK3hf68B2wbKx0/MJdfSc0PJhrTD1/sILLyjzc7jMXHXVVXLzzTcXXLv0HLr33nsLusMfpXALO3dffvnlBi4zUcYWxOXGJpjCYgVrrlIyon1YduK7AMyhG1iXIubb6aefrvDFPMZlu8uV+g6HtRAp9f1F337fL/uZ5Pdd8XrGcF2NtFyREIkEXzqVSYikg7vrXkmIuEY0o+2lQYhoFxTTPahcePzcjtAuDgnYiGyzzTbldpOZekHG+9RTT0nnzp0L6Y8zI3xOBOHGLSeKyp+YgQgR81fzb775Rh2CzYO/Pozg8IoDmf0ru/2/PrABrmKHdK+YEbpP9DdixIgC2aLb22GHHZRc+rB1zDHHFFx9IMOdd97ZgNQwD1Xm35rU0QdCu/1i/2P90Bj4TQU/QgT1XWNgy+Rl3WHr0ssaw3zPbkP/f+KJJxbIJxt7fbDWWNl1bKsHGytbJvN/W36zbWSXizJ39dw3XcjQN/rU7j1+Y/ObF16ECEijoFj54Y/+gUGHDh0K3z1dB5/pcdjfMb/vMCxgzflqjzOIjjSuQb5fQdoz5yAJEb+ZF/pzEiKhIUu/AgmR9HXgQgISIi5QZBtEgAjkDgESIrlTWV4EDk2IeP3KbR/igrgdlCpjH8a8DledOnVqYO1hHppR3nbzKXZw1ySLTYjY5IkpL6wY7BgXYV2L/AgRBAQ0SR8XGASZlMUsFMwYMqUIEegO2JlElz7g6hg1qP/RRx81KGMfcE18wxAiYd1p/Oaun9698Co1Nj8dhG3PJo/88NekkEkWeJEoQVyhTGzCECJeOjLHgWwift+vYmSmH77m51xXw6C1WVkSIpHgS6cyCZF0cHfdKwkR14iyPSJABHKBADduuVBTHoUsmxDxykxTzEJEA2ObtRdz47DbNt1hSmXE0S4U6M/r1+pSh26bELEzi5iHvwceeGCzzCNBDpDmBPEjRHbeeecGmX9cYeA1SUvpMqyFiOkyZfelLW782izXQuS8885TmNnBgW05wsxdP72jbYxHE3R+Y/N7SIQlpGys/PD3spLxmrvF5nOx73BQQqSYjrQrD1zdbDclYFYMl6A698Kd66rfbCz5OQmRSPClU5mESDq4u+6VhIhrRNkeESACuUCAG7dcqCmPQgYiRMwDn53yFJYDQX5lR1wRM25IECsSAGoewEAK6LgVpczhi8UzsGOGmFYmWSNEEHfFi0iKioE5SYPo0u+AH8Siwf5i+LUZFyESZLyl3L28iDAv6xeMt5hFjd9DIioh4mV946Vz0+UtCCGiiZZi3+GohIj5nSUh4jdLMvE5CZFMqCGcECREwuGV1dIkRLKqGcpFBIhArAiQEIkV3mpu3JcQ8Qr06WfObh4qAa7Xr/Z+BzdbKfqQfPvtt6tf5HW8EC/lFSNE9MHvZz/7mdx///0yceJEFfAVVxhCJC6XGT9XIRcYmHh5ZSixXX9s8sKO7+BFhtnuRkkRIjjkl3KZCTLeUoSIl97DEhh+D5uw7XlZiJTCPwj5ARnNcggu7PcdDkqIFNMRXWb8ZkbmPichkjmV+AtEQsQfozyUyCUhgmwi8+fPl4suukiaNWsWC86l+tABLxFBXGc4CSsEsq/gSzR27NhEgmKmEVQ1LCbllDfHFTemyP6CPrp161aOqLHVSeL7EJvwKTZMQiRF8Cu765KEiD4UmUEk7UO7+au7dpkxDzctWrRQhymTwNC/NhdzmfEiBkoFUYSKzMCdiL9RLMBjsb7DECKa5NFjMl0wggZVtbHVbcydO1cFi/WKIeIKAz2lg+gSeF199dWFALbaYsfOKKPdVLzmjB/JYhNSNqEVJoZIqblz8MEHN4jL4jd327Rp0yBAcNCgqhhPUhYiNjZ++O+2226bBZb1I0k0IVLqOxyGECkW+DZKUFU73k6QWDJcVyMtbiREIsGXTmUSIung7rpXEiJFEK00QsT1xMlKe0kRPToVbs+ePZnmNivKjygHN24RAWT1Ygg0IESQJcW+7NSbmnzQqXXx/5NPPqksLvSByT5o6kOYTucJIgQZYM4///zCQdvu146FYJMndiwDM7VrqRSg+nCOvpFtQ19hCBEEljXHiDbstLte1gj2GM3Uo3BFwGYV6X+15UpcGJhy2H3YutRkhU6PCyJEX/rQb5NMmjjQ+kZ5kyjyc5kxCSbMv3333bcBwWXXt/+354YZf8VvvPbcXbZsWVlpd4sRIn7pacNaiNhYYU7bc9PE34/8ACmByy5nt2l/h1EnaJYZlGXa3dwvSiREcqhCEiI5VJqHyCRESIjkeiaTEMm1+lIVnoRIqvBXcue5XFezqBAzKKR2w/nDH/4gcM+BpQEvIqAReOihhwQkoRknhuiURsDr+xUVs5yuqy1E5DsRWRd1/BHrkxCJCGAa1UmIpIG6+z5zuXGzrTf0r/czZsxQCO2+++4q9dw222yj/oebw9lnny3Lly8vIHjyySfLGWecUfgfbepfRFC/T58+snTpUk+3HO0yg1/Ppk6dWmgXvwRqFxpbJlsu273DT0Z98Ec7U6ZMUXIjsrnpNqTlev311zfDwSQONH7du3eXa6+9NhBm5557rgDfoC4+uo+WLVvKfffdp/oA5vgFFKbeWkYTM5SBnHp87dq1kxtuuKGBS5H5OcaP9mtqapQuw2Jqf51snen+8XrFFVeo8Zu433bbbarv5557To1HjwU+0filR1/4VWvw4MGF/80x4E1znF5zS3/+2muvFeaoqXvz+4A5joczcMYvonrOmzjb8wQBFTGGKC5g7h9N8beY041b/MCwh6gI5HJdjTroqPWLuWWY6VZxgIO1B7JgeKUqjioD6+cTAVh0XHPNNSo4MIkybx0G+X650H5O11WQIY1EZIWILBSRR0Vksgs8QrZBQiQkYFkoTkIkC1qILkMuN27mARCHWByw99lnnwLBgQPnggULFCmCC5+bhz19YDUPsEhLpg/f+nObcNBw6wMl/tfEC+qYbdiWC7qOltM8vNfW1vrKqA/RWmbd3tFHH60O23b7mlxYsWKFIk1weMcF4kCTP/qgromAtm3bqs+LtY3NqE1QFJuCdh+a8MFmRWOGMg8++KD6H7FgQDpoGdCujalZHmSX7kOTW2ExtWW3dWbOM5SFfKbLDMrDFNrExJbRxrIYmYf2oSc9n825pXWv9VWqTRAgIP9gKq7JslI4mySQTU5Ff7xku4WcbtyyDSqlAwK5XFezoDo/dxa4BLz11lvyk5/8JAviUoaMIIC9CbLVnHLKKRmRKJti+H2/XEid83W1rYjsLyLDRGQvEfk/IvK0C1wCtkFCJCBQWSpGQiRL2ihfllxu3MxD5T//+U+58cYbG1iE+AU9NT//4Q9/uNlB1yYT7MCtxdr3c98IEwDU7gN1Nbmh5THbA3lg42BOC9tCRBMR2orGxBSHfDtorU1O+E05mxjwisFhylxXV6eIBZBKWiatB7xqyxKT2LKJHL+gqqXmhd2WPT4v+W2d6DIgqcxgu3668SL4NNGliSFTt7YstoUICBHgqGUwcQHO9jzRZJVZx0+/lfB5zjdulaCCSh1DLtfVSlUGx0UEiEByCFTQuvpzEZkmIn2QqTwhBEmIJAS0y25IiLhEM722crlx8zu864P0zjvvXHBV8HJhwS/inTp12sw6A/X9gqri8IiDZ8eOHQva86pjuuKgoJc1g26jmIw42HqRLV5uMMUy7/iVNWU3rUn04PzIBnsKF7OEMC0sTKIA7kmmm4nZHjA78sgjPbPy+JFMpTC1ZTZdXWx3nWKECNrQrle2K4rZvu3GZbvVaGskbSFiWzSFIUTs7EWm7uB2Y5NdfgRieo+neHuuoI1bvECx9bAI5HJdDTtIlicCRIAI2AjkaF3tXltbe8n69euPWL169dY1NTVfbbXVVjPq6urGicgb9eM6WUSGi8h/JaRpEiIJAe2yGxIiLtFMr61cbtz8CBHz8IpYIDpmhSYjzANgXIQISAXEwjAPwsUO79plBnEovGSsBkIEMSxsqxXza1GMkImCabGvnUmi2HFEbJcZkxAJYmmhCTKTcPGyECEhEv9DMUcbt/jBYA8uEcjluuoSALZFBIhAdSKQk3V1qIj8Zfz48XLcccfJLrvsIu+9957cc889cuGFF0Jxx9Zbh+Dv55HwSkQeTECjJEQSANl1FyREXCOaTnu53LiFcZkBrKVcBOJwmQnr3hHEjcHPQsTPLSOMhYgrlxnTEsHPZQYWImYMFvvr4GXFUMplJgimfl85U+bDDjvMM4aISYjYsT3s9oul7jVdb+K2EHGBix9uefk8Jxu3vMBJOf8/ArlcV6lAIkAEiEBUBHKwrnYXkdefffZZlTzBvvDjXN++ffH27vWWIiPq44n8Jio2AeqTEAkAUtaKkBDJmkbKkyeXG7cwQVXtg7bp1hBXUFVt8WHGgdCBMb1cZnBINckALxn9CBGvw7hJktx1111qhuigqrbbRKk4FrrtsEFVwxAiOqgqZNRuP17BQ00rklJBVYNgan5lvGKI2FYptg68dAKZYB1kBlrVhAcy9SCrjxk4Vo8hKZcZnTFHy8Cgqpt8n5zY4NVHoPctywJEgEFVOQeIABGoVgSyTojU1tb+ZfTo0UMvuOCCoiq68sor5aqrrppWV1cHS5E9ROROEdkzoE5bicj3RGTr+lf8bd5e7+v3dkJZnAeQ0THKhf368ccfL0888cRmzbRu3VoOOeQQOf300xX507hx4yhdVX1dEiKVMQVyT4jgIO2XdteO43H99derFKp2RhMdw6KctLt2zAk7jS6IEMQ00Qd6HNjNWA9+MvoRIpiOYdPumvFG7Jgftvx22l0/i5SwMUQQSNUr3oedstbEyS/trh+m9lfYKwaImXlFx/3QblAmyWS2ZfdrZiuy+8BnuP/3f/9XkSjFMg65iiGCeDV+aXfDxovJ66Mw6xu3vOJKuZllhnOACBCB6kQg6+tqTU3Nl2+88cbWcJMpdsF9pnv37l+tXr16GxFphu21iIz3IDi8yI1VIvKViHztc3uV+bWInOOSEFm1apXaYzZp0qQw3JUrV6o4icuWLZPf//73ym2o/ocfp5N23bp18tRTT8l3331XiOfotIOMNEZCJCOKiChGLgmRiGNm9TIQwCHZzgIzbdo0OfzwwxtkhSmjaVZJGQEQJHaQYCxinTt3bhA0OGUxnXef9Y2b8wGzwaQQ4LqaFNLshwgQgUwh4LWuLl68WHA4Xr9+feHu168f5D5KRJqKyFbW7fUeygQta5dr8P+mTaEtQzeKyJUi8lkAksO/8eIac+Yyoy1EOnTooLJwNm/evEGv//73v+U3v/mN0suf//xnwY+6ri+kSR86dKicf/75ylqlUi8SIpWhWW7cKkOPTkdRLGWuaVGDQzQsJPBAtdMSOxWGjTlFwCt9slf6YLj9IBaOmQLZqSAZaIyESAaUUJkicF2tTL1yVESACPgg4LWuHnjggfLVV1/JVlttJU2bNlWviOEhIn8TkfUisq7+FX/rO+h7oerX1NR8EtJCBHKCEAGjAJnivBIjRDAIECVwzUHcwP3228/5uEiIOIeUDcaIADduMYKb56Z1zBM9Bh37RP8Pi5ElS5bIgAED8jzMqpS9lEsPAAHZBb9TMPuVfJEQqWTtpjo2rqupws/OiQARSAuBrK+rZcQQaSsi/xAR9yYUmyspUULk7rvvVj98vfDCC9K7d28lzerVq5XFCLJkvvTSS9K1a1f55S9/Kb/+9a9lu+22K0j86aefqoQV9957r4D42GuvvVSWTPxIWlNTI7NnzxYQYfrac889BVblaG/NmjWq/cmTJ8trr70miLc4atQo1S/imYCowYUMoe3bt5fddttNRo8erX58xdkE545vv/1Wuf2gjaefflplCsJYzj777AZyYjw66+fChQtV/7/4xS8EmRzN8UT5vtBCJAp62anLjVt2dEFJiAARSBCBrG/cEoSCXblFgOuqWzzZGhEgAjlBIAfratgsMz8VkVNF5McJqCAxQgSEAuII4scvTVSsWLFCEQUgGEAsgCRZtGiRIJYeCIebb75ZOnXqJIiBiJiLIEX++7//W3baaScB2QC3+p///OcqIyPilKBtkAXDhg1TJAZIkS233FKRG1OnTlV97L///jJnzhwVywSxRkCOmITI3LlzBW4/6Af9IeMj3HuQoACBcRH/BO44n332mUyaNEkRKJAXFu1wB8IY4QJ+yimnIC6MaPf/Ll26qHKI2xf1IiESFcFs1OfGLRt6oBREgAgkjEAONm4JI8LuHCHAddURkGyGCBCBfCGQk3UV5q9/GT9+vDpQ47CPQKr33HOPXHjhhQAc2WWm1SN/r4jMEpHJCWgiEUIEVhMgQRDb41e/+pUiMODKdPvttwsSGcAd/uCDDy4M980331Q4DR48WLnYIIMkiIlHH320kLoYcVlAajz22GPKcgQkhpfLDMgWECQgPXQwV9RFwglYoujP0DksRGAF8te//lV69epVkGfevHny05/+VIYPH65IEZAsuCAnxgPZICfIj2OPPVbOOussOemkkwr1H3/8cTXOP/zhD8qyJepFQiQqgtmoz41bNvRAKYgAEUgYgZxs3BJGhd05QIDrqgMQ2QQRIAL5QyBH62r32traS9avX3/E6tWrt66pqflqq622mlFXVzdORN6oR/7n9dllfpCQJpwTIl5pd/VYYI0xceJE2XHHHZVFx4gRI9RHsLRo1QrZg/9zwXIDBAIsOeBmAwuRIUOGSI8ePRSB1K1btwIpYeJkEyK6HViT3HnnnbLtttsWiqNNuOVsv/32DSxEkAkHfbZp06ZQFkTWn/70J7nvvvtkjz2QFfk/F4gVkDsgXVAHcxFECNxwYCmCOCmIX+P6IiHiGtF02uPGLR3c2SsRIAIpI5CjjVvKSLH7kAhwXQ0JGIsTASJQGQhU0Lp6soj8UUQOE5GnE9KOc0LEK+0uiIh9991XuZBo6wqdlQZuMiA/7AsEw9VXX60sS5CBENYVF198sXzxxRfSunVrOfLII1XcOWQPQgwRXDYhgtghsPrAZWe+sT9DGZQFiQJXnBYtWqh6a9eulXPPPVcWLFigSA6TuMHns2bNkgceeEDFNkG8EFiXgLSBLCh7yCGHKDIHGTJNkiWKfkmIREEvO3W5cSuhC5hbYaLD9Kpjx47Z0VpCkujAqrvvvrt6eFVyxpGEIC10AzNAmB3igV5Olh6w5tBHUJ1Al7jOOOMMz6Ga8ixfvrzBvLfrhu07aWyD9ldBG7egQ2a5ZBDgupoMzuyFCBCBjCGQ43W1mYh0EZGD6l1mYEowSkRmJwixc0KkWNpde0x+hAgCnk6YMKEQbwT1P/nkE3nmmWdkxowZioiA2xEIlTvuuEN23XVXJ4SITZ5o4gTxP0pdZqDYr7/+Wp5//nnlzgPrEZAjIEvgIqSDyUbRMQmRKOhlpy43btnRRaYkqXYyKG5lRCFEkDoXPpphSCo/QsQcbyndl9N33FiW236ON27lDpn1kkGA62oyOLMXIkAEMoZAjtfVr0XkXRGZX58O+MEUoE2NEAnjMoPApfaFIK1/+9vf5PTTT1c/IiPoahiXGaRlRoYaWG2YQVVtQgT/w2UGRAwCs4bNFLNx40aVPQdy/vjHP5Zx48bJFltsEUnVJEQiwZeZyty4ZUYV2RKkkg6+2UL2P9KQEElfKzneuKUPHiUohQDXVc4PIkAEqhIBrquR1J4aIQKp/YKqws0EBMLf//53ueaaa5TFiBmUFBlpkGUGrjSI3fHOO+9sFtTUK6gq+gbBgbS5CNzqR4gUawPBYpHBBpYqsCCBBQuy5sASe+DAgQXFfPzxxyozTd++fRV5gzkb5SIhEgW97NTN1cZNHyJbtmypgungQt5rfInga/b666+r9/BF2HvvvdXfONiDqTQv+MfhS4dfwpH2CRGJtSuBLq/TMWmXGaRmQh94IICVhFsBUj/Btw15tPGQwHXEEUcU3CC8Dr3me/CFC9umPXW8MDFl0OW1+wv+13JrNyB8Bp+/5557TmGIBxnM4/Rl44Wxa+w1bjqVFdJqIS84ZIBewOTib6TIwqXdbxDFGnnI7XaACYIiwQRPX6bLjh4vfB/tNrX7iN2GPV6td69xeH017fK2zNr6Au/rMdk6gNx6jmA8ffr0kaVLlxZ1mbHnLeY5sLbf13O91DyHXJARiwX8STW2uk18HsRl5oADDmjwXYKVCn4RQHoz0xUnjDVKmo9CbtzSRL+i+87VulrRmuDgiAARSBQBrquR4E6VECmVdhdxR0CYwNUEbtPY369fv15ldUFQ1Q8++ED++Mc/yoYNG1SWGrjqaDccxO449dRTFXmCs4ZX2l3E/MB14IEH+hIisEbB/h9nBexjcZ7D3hZZgrC/RbYbZLD58ssv1Z4VRA3kRNwUuM/gfIPArjhH4r2oFwmRqAhmo36uNm76UGkf0LWJFQ7EKIP0TWAYEbXYjgGCz2+77TZFZIAQMAkQ5NcGQYHIy5owsQkRqE27KmiSQcuDL59ZPyghEqZNe9poTPThVpMB+pBq/4/6GPOll15awADjePLJJwv/6zKmW4aJE8gmPdZ99tlHHYa9yCX9HkgSMLS4NNmhD/K6DORBu/Zh2u7HngPFxou+dHwOc06AhDDH7oWPibHuHyyzTbLpMeh5oP+354GNt8bSi7hC37bLii2Dbb3j5eJiz3M/GYMQIpqQMeeFiS2+f154ZeNRt7kU3LhlVTO5lytX62ru0eYAiAARyAwCXFcjqSJVQgSS44czEAb4cQ+uJSBAkA4XGWBM9xQQINdff736UUzH5EBg1XPOOUd22mknBQKyvjz00EMyZswY9cMxzhmHHnqo6gPnsJtvvllgrYG9MH6cRuwRuK/4WYig7XXr1qm0v2hn9uzZ0qRJExUwFa4wsPxAZhlcCPp66623qiCrIEGQYnnAgAGqvx/96EeRlKUrkxBxAmPqjeRq42YfvvRhtmfPnorA8DrI2wh7HR5xWIRpFy4wmfogbZbVFiKaLPHqy5YnKCESpk17PDYm9oEa/4P8AQlgBuA0iQf8DWbYDPBpH7q9fvU3y4B8wgNGExtaDvs9G5MgB2izb6/xljrM23ihrZ133rkwX7wICL9vpS2zF35aZvhEggQy5yja96qj+7UJFFueIO5M9jz30x+sg3SQ11JBVb3IGFPHQWTzwzepz7lxSwrpqusnV+tq1WmHAyYCRCA2BLiuRoLWGSESSYoUKvsFdU1BpMBdkhAJDFWmC+Zq42YfpoMSIvoAq11qbBcK/Tm+kNpyxD4oa0LEthQwfy0vlxAJ06YXIWJnKzEP7ChvuwzpNrRVid9hGVlQvA716AcECA7EuGxrnGKWC6a8xQgR08UEbWtZ/Uimf/7zn0UDjnq542gs7Dlh4+xV17QQQXkvtxHtzmXqGGVLxRCx+zJdW1C3GOlQap77EUFg78shRGwLm7y4ywBHbtwyvTblWbhcrat5BpqyEwEikC0EuK5G0kfFEyJwa5k+fbqyAoG1hr50DBGk9kV8jzxdJETypK3isuZq4xaWENFWC/jF23Sz8Tq441CPcmb8ES8LkTDkhd/hXccQCdNmWELkww8/LLgQFUvRWi4hYuLjihDxSvVrW4jYBJCJcylCxHZlCfIVNkkGTUx4WYi4JERMuczYIGYcEZOIM2OcFJvncREiJkGD4FT4btnkTxCc0yjDjVsaqFdFn7laV6tCIxwkESACiSDAdTUSzBVPiPzrX/+SE088UVmsw4IasUngyoKz1w9/+EP1GjZzTCTEHVQmIeIAxAw0kauNW1hCxHQDgJWDPrx5xZDAZwjU+cQTTxRihMRBiJiuEq4IER0zRRMeptwghczxes05P0IE7fqV8YrXEtZCRMdwMQ/UtgWCH8lku3uY4/WLF+KFjZc1hl/cE7QTxWXGTw7EQbHjeNgkkVecGJu0McdWrssM2tSWQvvtt1+D708Gnm8lReDGLesayq18uVpXc4syBScCRCBzCHBdjaSSiidEgA4skmGN/9RTT6mMMAi2ih/8QJAg6GreLhIiedOYt7y52riVQ4iYZIE+yAIK7RpjxqTQriE6IGlUQsQORGoHGXVFiCB7iV9QVYxZxwixLSX8yA4QIkGCqkZ1mbGD2mpiAcGdgrrMoA7ce8zMJzZBBBci0xLIKy6J/rrYxIJpMRLEZUYHIjVJKb+gql4xREwd2USTLb/XPHcVVNWL5PLSUx4ej9y45UFLuZQxV+tqLhGm0ESACGQSAa6rkdRSFYRIJIQyWJmESAaVUoZIqW7cwsYbCEuIaMsGnQoVcSJwMMWv6whkuuOOO6r4GrabDNxnwFQiArGdZSase4sZCwORlGGF8sYbbyhywhUhAusAOxWxGc/CK/6Fdq3Qh1m8mnVKWUYUS7sblRBBFhevlLgIgqqJLS+rn2LzQqeXteOD2ClqzbS+Xt8hO54JImujbU26eM1j+z2zzyBpd+0+zYw0pj61HjXhATDZzCYAACAASURBVPnteY6Aw/jcTrtrzoGgWWa8+kafNmFWxrMo8SrcuCUOebV0mOq6Wi0gc5xEgAhkDwGuq5F0QkIkEnzpVCYhkg7urntNdeOGX9vhojJ06FDX46qa9koF56waEDjQ1BHIU3YZDRY3bqlPm0oVINV1tVJB5biIABHIPgJcVyPpiIRIJPjSqUxCJB3cXfea6sYNhygE/dQpc10PrhraIyFSDVrO/hi9grZmXWpu3LKuodzKl+q6mlvUKDgRIAK5R4DraiQVkhCJBF86lUmIpIO7615T3bghoE7nzp2lY8eOrsdVNe2REKkaVWdyoHZcHB28OJPCWkJx45YHLeVSxlTX1VwiRqGJABGoCAS4rkZSY6yEyN133y1Iaztt2jTp2rVrJEHDVF6zZo2MHDlSVUG63ebNm4epnvmyJEQyr6JAAnLjFggmFiICRKDSEODGrdI0mpnxcF3NjCooCBEgAkkiwHU1EtqZJUQ+//xzuffee+XQQw+VXXfdNdQgSYiEgouFU0KAG7eUgGe3RIAIpIsAN27p4l/BvXNdrWDlcmhEgAgUR4DraqTZkVlCJIp1CQmRSHOClRNCgBu3hIBmN0SACGQLAW7csqWPCpKG62oFKZNDIQJEIDgCXFeDY+VRkoRIJPjSqUyXmXRwd90rN26uEWV7RIAI5AIBbtxyoaY8Csl1NY9ao8xEgAhERoDraiQInRAimzZtkoULF8qVV14pM2bMkPbt28vw4cNV7I5JkyY1iCHy6aefyu233y4PPfSQzJ07V1q1aiW9e/eWU045RSW82HLLLWXcuHEyZsyYwsBOO+20QiyQZcuWyY033igzZ85UfbZu3VoOOeQQGTFihPTp00cwH0wLkZNOOkmuv/56JdcPf/hD+eUvfyknn3xyg7giQWSCMKtXr5bbbrtNpkyZovpGXJRf/OIXcuaZZ8p2221XkPfbb78VxFucPHmyPP3007LLLrvICSecIGeffXaDcuVqjoRIuchlqx43btnSB6UhAkQgIQS4cUsI6Orrhutq9emcIyYCREBEHYBxIPe7UA7F/cpV2edOCJFnn31WkQy77bab/OY3v1EQgjhYtGiRbL/99gVCBMQDyA1k+/zVr34l3bp1kw8++EDgHvPiiy/KPffcI0ceeaS8+eabqs7UqVNl7Nix0r17d/nRj34kS5culRNPPFG22WYbOf7442WnnXZSZf/0pz/JJ598In/961+lR48eBULkhRdeULKAtNh///3l+eefV+TIqaeeKldccYU0bdpUgsq0bt06ueiiiwTJOUDeQCYE+b/hhhukS5cucsstt0htba2ADLn22mvlggsukOOOO07J+dlnnyliCEQRyrVt2zbSNCMhEgm+zFTmxi0zqqAgRIAIJIkAN25Jol1VfXFdrSp1c7BEgAhoBLiuRpoLkQkRWE2cccYZUldX1+Cwv2LFCkV+wKJDZ5kBmTB69Gj5/e9/L7169SoIDmIB5AHIkEsuuUS97xVD5I9//KPceeedglczW+i8efPkpz/9qcpoAwJCW4iAUEFfaFvPE7QLGUCeQIagMr3zzjty7LHHyllnnSWwOtHX448/rmT+wx/+IHvttZdoWWAhA1IEFi+4QNyABDrssMMUybPFFluUrTgSImVDl6mK3LhlSh0UhggQgaQQ4MYtKaSrrh+uq1Wncg6YCBABIMB1NdI8iEyIvPXWW8oC47zzzmtAFECqP//5zzJhwgTftLvIKAMiA64zpQiRYiN9++23ZejQoXL++ec3IERgNQL3HFhu6Ou9996TYcOGyVFHHSUXXnhhUfBsmZYvX67G17hxY2Upst9++8lWW221Wf3x48cri5X77rtP9thjj8LnsGKCVQpcaEDKwFqk3IuESLnIZaseN27Z0gelIQJEICEEuHFLCOjq64bravXpnCMmAkSAhEjUORCZEJk9e7YceOCBAvcUEBrmhc8Q20NbiOjPYMEByxG4ziAWB+KBoCwIjSCEyKpVqwQWGx999JHMnz9fZs2aJXDbueuuuxoQIujvuuuuaxAvRBMdnTt3Vq4tzZo1U2L5yQRCA1YlIFFAwCD2CWKXDBkyRA4//HBp06aNrF27Vs4991xZsGCBIk1Qxrwg5wMPPKDSCcO9qNyLhEi5yGWrHjdu2dIHpSECRCAhBEiIJAR09XXDdbX6dM4REwEiQEIk6hxIlBBZuXKlCryKoKj4GwFRDzjgANl3333lwQcflGOOOaYkIfLvf/9bEQ1wmcGFYKX/9V//JbvuuqtMnz5duaKYLjOlCBEEWIUsiA0SVCa09/XXX6tYJI899piy9gA5guCqsETZe++9ZeTIkcp1qNTlRR6FUSQJkTBoZbcsN27Z1Q0lIwJEIEYESIjECG51N811tbr1z9ETgapFgOtqJNVHJkS0u8rpp5+uYoaYlxkHBIFHJ06cqCw28HrooYcWLDeCuMzooKYgE+CGAxJFu6wUc5lBuwjuuvXWWxfE0i4zP//5z+Wcc84JJZON9MaNG+Wll14SjP3HP/6xyo5z1VVXyTPPPKMCwpqZZyJpyapMQsQlmum1xY1betizZyJABFJEgBu3FMGv7K65rla2fjk6IkAEiiDAdTXS1IhMiOigqsjWAvLh+9//vhIIlhRIR/vqq68ql5mdd95ZWU8sWbKkAVkAVxRYWiA+B4KWwloDRAfqIOaGdi/RpAkyyyCzS4sWLVQ/ICUQaBXpdEGUoA8dVBWpb+FGc/DBBxfKIvgpCAW4vyBzTVCZ3njjDTUeWKgMHDiwAPrHH3+srFL69u2rLFRAhiBGCYgfHcwVhYETgrmCkIEFyQ477FC24kiIlA1dpipy45YpdVAYIkAEkkKAG7ekkK66friuVp3KOWAiQASAANfVSPMgMiGC3nUGlebNm6uYIbi80u7CrQRpeZG29ic/+YkqhywtiKvx3XffydFHH12I+aFjk1x22WXKmgQBSkGWIG0uMrggfgdiicBVBrE58LeOQaIJEViTtGzZUgVc3X333QUEyZQpUxSpgVgfyAATVCbEB4EFDFIJI1sMLFRA+iBwLOKgIIgq3tNpd0HmIBXx4MGDlWxIKTxjxowGWW/K1RwJkXKRy1Y9btyypQ9KQwSIQEIIcOOWENDV1w3X1erTOUdMBIgACZGoc8AJIQIhECT1d7/7ndx///0qmOgJJ5yg0tqOGTOmEFQVbi9wo7n11luVqwlibyBuCIgGEAsIjIrXdu3aKYsKpNFFvBGQIaiHdm+++WYVQwRuMkhzi36Q5ebyyy9X8UBuuukmlQkGlh+4YHlyzTXXqBglBx10kHKTAUmh0+GGkemLL75QssNqBSQIYpgMGDBAzj77bGVtoi+0+eijjypSCMROkyZNFIED1xpYkkC+KBcJkSjoZacuN27Z0QUlIQJEIEEESIgkCHZ1dcV1tbr0zdESASJQjwDX1UhTwRkhEkkKVg6FAAmRUHBltjA3bplVDQUjAkQgTgS4cYsT3apum+tqVaufgycC1YsA19VIuichEgm+dCqTEEkHd9e9cuPmGlG2RwSIQC4Q4MYtF2rKo5BcV/OoNcpMBIhAZAS4rkaCkIRIJPjSqUxCJB3cXffKjZtrRNkeESACuUCAG7fQavpSRN4Vkfki8jcReSh0C9VRgetqdeiZoyQCRMBCgOtqpClBQiQSfOlUJiGSDu6ue+XGzTWibI8IEIFcIMCNW2g1Ia9eFxE5SESGisiWIjJKRF4M3VJlV+C6Wtn65eiIABEoggDX1UhTg4RIJPjSqUxCJB3cXffKjZtrRNkeESACuUCAG7fIajpZRG4XkcNF5OnIrVVOA1xXK0eXHAkRIAIhEOC6GgKszYsqQgQpaJGJhVc+EDjvvPPk2muvhbC/bZQPkSmlBwLcuHFaEAEiUJUIcOPmq/butbW1l6xfv/6I1atXb11TU/PVVlttNaOurm6ciLxRX/vnIjJeRH7g21r1FOC6Wj265kiJABEwEOC6Gmk6wPryuc6dO8s777wTqSFWTg6BXXfdVZYsWYIO+5AQSQ531z1x4+YaUbZHBIhALhDgxq2kmuAS85fx48fLcccdJ7vssou89957cs8998iFF16IiseKyLT6FvD6rIhMzoXi4xeS62r8GLMHIkAEMogA19VoSmnatOlH69ataz979mw54IADojXG2rEj8OKLL0rv3r2ladOmH69bt24HEiKxQx5bB9y4xQYtGyYCRCDLCHDjVlQ73UXk9WeffVb69OmzWaHnnntO+vbti/d3r7cU+amInCYiA7Os7wRl47qaINjsiggQgewgwHU1si6uE5Fzzj//fLnqqqsiN8YG4kVg9OjRcvXVV6OT60VkJAmRePGOs3Vu3OJEl20TASKQWQS4cfNWTW1t7V9Gjx499IILLiiquyuvvBKbtWl1dXWwFGkrIv8QkXaZVXaygnFdTRZv9kYEiEBGEOC6GlkR+LVhFlq5/PLL5aKLLorcIBuIB4ErrrhCLr74Yt14P1jKkhCJB+skWuXGLQmU2QcRIAKZQ4AbN2+V1NTUfPnGG29sDTeZYhfcZ7p37/7V6tWrt6kvs1FEmonI+swpOnmBnK2riF7PiwgQASKQFwQuvfRSwT127NiSImP9FRGeH71ROkNEbsRH+GECrqu8soUAXIfxw1D9daaI3MQJnS0dhZXG2cYtbMcsTwSIABFIE4GQhEiaoibe96ZNm3z7tDa0qHC+iHwqIl9a91f1//u2WSEFnK2rRjq/CoGGwyACRKDSESAh4kTDyOJ2B1oaMWKEyjrTrBl+c+CVJgJr164VZJWZNGmSFuNXWk8kRNLUTPS+nW3coovCFogAESACySEQkhCpml+yyrAQaSEin4vILSICixH73rr+PZsoCfK/JlNQNi+Xs3VVEyI4YPAiAkSACGQdAVqIONXQz0TkfrTYpk0bdRBHSt4mTZo47YSN+SOwYcMGRUohve7nn2O7oy5k2VP60VfVbBT9IctdCWcbt9yNnAITASJQ1QiQEPFWfxkxRHqIyJ9EZK8SEwr7BC+yRL+nSZNiZb5Xb2ViEiRZJVScrasmIeJngl7VX2YOnggQgdQRCPO8ostMYHUdDM8ZETkUNdq2batIEdyNGzcO3AgLlofAxo0bC0TIJ598ohv5u4jAX+YZu1USIuXhnIVazjZuWRgMZSACRIAIBEWAhEhRpMJmmYH/7I9E5NSg2JdRzo9Q8SNWNKFikih+5Ir9eVCxna2rYQ4YQYVjOSJABIhAHAiEeV6REAmtgR+LyHki0h8127dvLyeddJIMHjxY9t9//9CNsUJpBObMmSMPP/ywTJkyRZYvX64LzxSRa0TksWK1SYjkd2Y527jlFwJKTgSIQDUiQEKkpNaHishfEMztuOOOEwRYRSDVe+65RxBMTESQXWZafQsviAjyzj2U4XmUJKFyR5AYLEGwCnPACNIeyxABIkAE4kIgzPOKhEjZWhhUT4z00S107NhRBg0apMiRQw45pOyGq73i008/rUiQRx55RN59910TjufqiZBH/DAiIeKHUHY/JyGSXd1QMiJABGJEgISIL7jda2trL1m/fv0Rq1ev3rqmpuarrbbaakZdXd04EXmjvjYCv50uIvv5tpbvAkEIFe32czIJkXwrm9ITASIQHgESIuExi1ADzAfIkcEi0lG3A5caECN9+/aVnj17SpcuXSJ0UdlVFy9eLPPnz5dnn31WESErVqwwBwxG5GERAQnydFAkSIgERSp75UiIZE8nlIgIEIEEECAhEhlkBBT7i4jgl6oXI7dWOQ04W1fDHDAqBz6OhAgQgTwiEOZ5RQsRpxrGDxIgRnDD5bVwbbvttrLvvvuqGwQJ7nbt2jntPA+Nwe0F5MfLL79ceP3ss89s0fFDjyZB5pQzLhIi5aCWjTrONm7ZGA6lIAJEgAgEQ4CESDCcrFJtRQQOy8eJyN4i8n/C/HpSVo/5q+RsXQ1zwMgfTNUr8dtvvy1Dhw6V/fbbT6677jpp3rx5amAgY8Lxxx+v+r/77rtVNgtX17hx42TMmDHywgsvSO/evV01y3YyikCY5xUJkdiUuKeIHCUi+9bfO9o9dejQQfbYYw/p1KnTZnfTpk1jEyzuhtetWydLly7d7F60aJEsW7bMq/sPRWS+iLwsIn8TkVejykhCJCqC6dV3tnFLbwjsmQgQASIQHgESIqEw2yQiuGFT+o96M9LJoVqonsLO1tUwB4zqgTf/IyUhUlqHwOf2228XzP80yaL8z7RkRxDmeUVCJDHd7FxPjPQ0XuHe6XnttNNOBZIExEmrVq3U3bJlywav9nuuR7Nq1SpZuXKl6Ffzb/M9EB2aBPnggw9KiYEg6SA+QIBoEuR913KTEHGNaHLtOdu4JScyeyICRIAIREeAhEgoDJuJyEYRWR+qVnUWdrauhjlgVCfUHHVUBOK0EClHttmzZ8uBBx4op512WurWM+XIX811wjyvSIikOlPgVtNVRDp53FuUI1kQ4gRlQGwEITrKkUFEvhORpSKC+B9L6v/G/28bcc/KbDpYNRIiwXDKYilnG7csDo4yEQEiQASKIUBChHMjJgScrathDhgxjYXNWgisWbNGRo4cKbfcckvhE/PwDreTE044QX3+yiuvFMrdddddBdeUci1EdNu6Y9MVRX+GfvCLKVxVcNnEgiZAnnjiCfX5X//6V7n55pvV32gDfvXanWfvvfdW9b3a0eUxVn1ddtllcskllxT+t11m9P9PPvmk3H///QVsdD1NhpiQ6zHquvozEibZ+2qGeV6REMme/uolQoBWTZTsJCItRaSVx2urxo0bf2/Tpk0tN23aVON6NI0aNVrdqFGjVRs3bvxaRFbW36s8/v7IID5AfqR6kRBJFf5InTvbuEWSgpWJABEgAgkjQEIkYcCrpztn62qYA0b1wJvuSO2DuZZGEx42aWFKq8uUQ4gUa1cTBkH6tckQU7bDDz+8ASHy6qubu9ObJEQxHLzKFCM1bOID/8M6xH7/mWeeKRA85mc2AZPuzGDvYZ5XJEQqar6AB9DEiRd5Yn7mRWqA8NDv61e46ObuIiGSO5UVBHa2ccsvBJScCBCBakSAhEg1aj2RMTtbV8McMBIZGTvZDAFNROjDuf5fEwwIUmq/Z1phBAmqqomMf//73zJt2jTp2rWr2KTKAw88oCxTzH41aWFbYASRDYSIJjJ0X/o9ZK6AFYlZxiRbbALE/l+TJgBTW9tossjLZYbBWfPxxQvzvCIhkg+dUspwCJAQCYdXlko727hlaVCUhQgQASLghwAJET+E+HmZCDhbV8McMMqUldXKRMC2yLAJEdNFxiY00GWYLDMmIWGLq8mNGTNmKELEtJrQ5EIQ2dCu7TJjkjWalMC4EGwRlhy2hYZNDhVzmTGxMV19kO3GixAp5UpTpvpYLQYEwjyvSIjEoAA2mToCJERSV0HZAjjbuJUtASsSASJABFJAgIRICqBXR5fO1tUwB4zqgDb9UdqH/GIWImkRIma/WSVEisU+KUaIaK3bxAjjiKT/fTAlCPO8IiGSLd1RGjcIkBBxg2MarTjbuKUhPPskAkSACJSLAAmRcpFjPR8EnK2rYQ4Y1Er8CGhLje9///vKmgLuMLZbipfLjD7I23E69ttvv0CZVLxcZuzR2pYW+NwmRGw5SrnzlHKHieoyU4oQCRJfJQge8c8G9mAjEOZ5RUKE86cSESAhkl+tOtu45RcCSk4EiEA1IkBCpBq1nsiYna2rYQ4YiYysyjspFZTUdkvxgiqOoKql3GFsQiQrQVWDECI6qOvTTz8t9957b4OsPhpbWohk6wsZ5nlFQiRbuqM0bhAgIeIGxzRacbZxS0N49kkEiAARKBcBEiLlIsd6Pgg4W1fDHDColWQQMN02YPExceJEOeuss1TnsNLQsTzs9LdxpN01Y3gEsRCBjGHS7h5zzDFy2GGHqbF5kQ/F4qhoTRSLIVKKELHTGmvc7Kw2ZmDYZDTPXvwQCPO8IiHihyY/zyMCJETyqLX/yOxs45ZfCCg5ESAC1YgACZFq1HoiY3a2roY5YCQyMnbii4AXMeFbKUMFgrisZEhcipIhBMI8r0iIZEhxFMUZAiREnEGZeEPONm6JS84OiQARIAIRECAhEgE8Vi2FgLN1NcwBgyrJBgJhCRGvDCr2SEyLirhHSUIkboQrt/0wzysSIhU1D8ADtBKRltar+Z7+e6WI4F5V5FV/timPCJEQyaPW/iOzs41bfiGoHMn79+8vs2bNqpwBVdhI+vXrJzNnzqywUeV3OCRE8qu7jEvubF0Nc8DIOCZVIx4JkapRNQdqIRDmeUVCJLPTp5OI6HuHUgRH48aNv7dp06aWmzZtqnE9mkaNGq1u1KjRqo0bN35dT5wUI1E+EJGl9fe7ruUI2x4JkbCIZae8s41bdoZUvZIEPeBVL0Lpjpz6SRd/u/eg+uDGLVt6y4E0ztbVMAeMHOBCEYkAEahgBMI8r7iupjoRuotIV4P46CwiHev/36IcyVq1aiW4W7Zs2eDVfA9/r1y5Ut2rVq3a7G/zvXJkEJHvDHJEkyR4fVtE3iizzVDVSIiEgitThZ1t3DI1qioVJugBr0rhSX3Y1E/qKmggQFB9cOOWLb3lQBpn66o+YMC6DDcvIkAEiEBWEYCFMu5LL71Uxo4dW1JMrquJaXFnEdlXRHrW3/h762K977TTTtKpUyd1d+jQQZEbfkQHSBDXlyZH/IiTZcuWydKlS9X9wQcwFil6fSUi80XkZeP1fddykxBxjWhy7TnbuCUnMnsqhkDQAx4RTAcB6icd3KN+X7hxy5beciCNs3UVbpDY8OHmRQSIABHIOgLbbLON9OjRw9c9mOtqbJrcU0SONEiQHe2eQHTsscceBeJDEyB4bdq0aWyCxd3wunXrCuSIJknwumjRomJr6If1BAlIkkdF5NWoMpIQiYpgevWdbdzSGwJ71gjwwJ3tuUD9ZEs/QfXBjVu29JYDaZytq7QQyYG2KSIRIAIKAVqIpDYR9heRQSIyWETgDlO4tt12W9l3332lZ8+ehdd27dqlJmhaHS9fvlzmz5+v7pdfflndn332mS0O3Goerr/nliMrCZFyUMtGHWcbt2wMp7qlCHrAq26U0hs99ZMe9l49B9UHCZFs6S0H0jhbV8P45OcAF4pIBIhABSMQ5nnFdTXyRDjEIEEQ/0Ndbdu2lcGDB0vfvn0VCdKlS5fIHVVqA4sXL1YEybPPPisPP/ywrFixwhwqArSCHHlERJ4OigEJkaBIZa+cs41b9oZWfRIFPeBVHzLZGDH1kw09aCmC6oMbt2zpLQfSOFtXwxwwcoALRSQCRKCCEQjzvOK6WvZEgCXIeSLSR7fQsWNHRYIMGjRIDjkEPAmvchB4+umnFTHyyCOPyLvvNkhY85yIXFNPjpRsmoRIOchno46zjVs2hlPdUgQ94FU3SumNnvpJD3uvnoPqgxu3bOktB9I4W1fDHDBygAtFJAJEoIIRCPO84roaeiL8uJ4I6Y+a7du3l5NOOkkRIfvvD48ZXi4RmDNnjiJHpkyZInC3qb9m1hMjjxXri4SISy0k25azjVuyYrO3KAc8opcOAkEP4OlIV329BtUHN27VNzcijtjZuhrmgBFRZlYnAkSACERCIMzziutqYKgPFpELRORQ1Nh+++3l3HPPlfPOO08aN24cuBEWLA+BjRs3yjXXXCPXXnutfPLJJ7qRv4vIlSLyjN0qCZHycM5CLWcbtywMptplCHrAq3ac0ho/9ZMW8t79BtUHN27Z0lsOpHG2roY5YOQAF4pIBIhABSMQ5nnFdTXQRDhGRO5DyTZt2hSIkCZNmgSqzELuENiwYUOBGPn88891w9DPA2YvJETcYZ50S842bkkLzv42RyDoAY/YpYMA9ZMO7sV6DaoPbtyypbccSONsXQ1zwMgBLhSRCBCBCkYgzPOK66rvRPiliPwJpUaMGKEO482aNfOtxALxIrB27VplnTNp0iTdEfQ0Rf9DQiRe/ONs3dnGLU4h2XYwBIIe8IK1xlKuEaB+XCMarb2g+uDGLRrOVVjb2boa5oBRhThzyESACGQIgTDPK66rJRV3hojciBIXXHCBjB8/PkNapihA4MILL5Qrr4TXjLrOFJGb8AcJkfzOD2cbt/xCkB3J+/fvr/K4l3t16NBBli1bVm516devn8yciZhBvOJAIOgBPI6+2ebmCATVBzdunD0hEXC2roY5YISUkcWJABEgAk4RCPO84rpaFPq+IqIOApdffrlcdNFFTnXExtwhcMUVV8jFF1+sG+wnIs+SEHGHb9ItOdu4JS14JfYX9IAW19jT7j+ucWWlXeKbFU38R46g+uDGLVt6y4E0ztbVMAeMHOBCEYkAEahgBMI8r7iuFp0I14nIOeeff75cddVVFTxbKmNoo0ePlquvvhqDuV5ERpIQya9enW3c8gtBdiQPekCLS+K0+49rXFlpl/hmRRMkRLKliYqTxtm6GuaAUXEockBEgAjkCoEwzysSIt6qbdq06Ufr1q1rP3v2bDnggANypf9qFPbFF1+U3r17S9OmTT9et27dDiRE8jsLnG3c8gtBdiRP+8Ccdv/Z0UQ8khDfeHAtt9Wg+uDGrVyEq7aes3U1zAGjatHmwIkAEcgEAmGeV1xXPVV2kIg817lzZ3nnnXcyoVMK4Y/ArrvuKkuWLEHBPiRE/PHKaglnG7esDjBPcgU9oMU1prT7j2tcWWmX+GZFE/+RI6g+uHHLlt5yII2zdTXMASMHuFBEIkAEKhiBMM8rrqueEwFB/Prtv//+AssDXvlAAJY8c+bMgbCzSIjkQ2deUjrbuOUXguxIHvSAFpfEafcf17iy0i7xzYomSIhkSxMVJ42zdTXMAaPiUOSAiAARyBUCYZ5XJEQ8VXuHiJzcqlUr+frrr3Ol+2oWtkWLFrJmzRpAcAcJkfzOBGcbt/xCkB3JEzOMBQAAIABJREFU0z4wp91/djQRjyTENx5cy201qD64cSsX4aqt52xdDXPAqFq0OXAiQAQygUCY5xXXVU+VXSoiY/HJpZdeKmPHqj95ZRgBPefrRfwtCZEMK8tHNGcbt/xCkB3Jgx7Q4pI47f7jGldW2iW+WdHEf+QIqg9u3LKltxxI42xdDXPAyAEuFJEIEIEKRiDM84rramlChKRI9r8oFhkCgUmIZF9tRSV0tnHLMQaZET3oAS0ugdPuP65xZaVd4psVTZAQyZYmKk4aZ+tqmANGUij2799fZs2alVR37CckAv369ZOZMxGKIN6L8yBefKO2ntQ8MOUM87wiIVKcEBkyZIhMnz5dFRg0aJCceuqpctRRR0WdEqzvCIFHH31Ubr31VnnkkUdUi4a+SIg4wjiNZpxt3NIQvtL6TPvAnHb/laZPezzEN1saDqoPbtyypbccSONsXQ1zwEgKl6Dfm6TkYT8NEUhKP0n1Q/2Wh0Aa+gnzvOK6WpwQgbvMXnvtJdddd12BfCYxUt73wGUtmwgB6Thy5EhZuHChcnGihYhLtJNvy9nGLXnRK6/HNBYwE8W0+688jaazUa10HF2NL+h858bNFeJV046zdTXMASMpdIN+b5KSh/2ks85wHmR75qWhnzDPK66rpQkRHT9k8uTJMmHCBJ3WVZDideDAgYU727Mw/9I9/vjjom+dChlpkUeNGiXDhw9XAzRcZ2ghkmOVO9u45RiDzIiexgJGQiQ59aet3+RGmo+eguqDG7d86DNDUjpbV8McMJIaf9DvTVLysB8SIpwDmyOQxvc0zPOK62owQgSlPv30U5k6darAQuGpp54qVAQ5ghS9e+yxh7Io2W+//aSmpoZfhzIR+Oabb+SVV14p3LNnzxZNgqDJAQMGKNelYcOGyXbbbVfohYRImYBnrJqzjVvGxpVLcaL65Hbo0EGWLVtW9tjT8DktW9gcVkxjg5JDmBITOag+uHFLTCWV0pGzdTXMASMp8IJ+b5KSh/2QEOEcICFSIXMAwX/6ldqLL1q0SBEjuOfMmbPZsEGO9OrVS3r06CG77babdOvWTdq3b18h8LgbxscffyxvvvmmvPXWWwJMFyxYoG77AuEEEgQ3sPW6jLPbLGaZcaejpFtytnFLWnD2l40FMKoe3n77bTnrrLNk4sSJ0rVr16jNZbo+DxLZUk9QfZAQyZbeciCNs3WVhEgOtJ0xEYM+16KKnVQ/UeWs1vpp6CfM84rrqufMvENETm7VqpV8/fXXvlMXB/qXXnpJ5s2bp15h3eB1fe9731PECG5NkuC1S5cuvn3kvcDixYsV6aHJD7ziLoYvrGx69+4t++yzj7qDYNSiRQtZs2YNoLqDhEh+Z4yzjVt+IagcydNYAMeNG6cAvOSSSwIBaZcnIRIINhaKAYGg3xdu3GIAv7KbdLauhjlgJAVp0O9NUvKwn4YIJKWfpPqhfstDIA39hHlecV311Csic47FJwjSqeOIBJ0BOOTDamTu3LmKBMCNPXb9YX2zZrbYYgtFkOyyyy6y7bbbKjcQ89X8u3Xr1kHFiL3cF198IZ999plyJcKr+bd+77333lPj/+677zzlad68ufoRFuPHfdBBB0nPnj0FZFSYy0q9yxgiYcDLWFlnG7eMjasqxUljAYxKiFSTotLQTzXhG3asQfXBjVtYZKu+vLN1NcwBIynUg35vkpKH/ZAQ4RzYHIE0vqdhnldcV0sTIuWSIl6tanIA5IhJlMBtJOgF8gQEiSZJttxyS2nSpInoV/Nv+zOzzIYNGwT3t99+W/LVLmOSH8VIDq+xwF3IJD703yCBol4WGYLmSIhEBTXF+s42bimOgV3XIxDnAnj33XfLCSecUMD6hRdeUH8feOCBhfdOO+00lSbsgQce2KwsTNAQoMguf/rpp8vo0aMbuMyYfR1++OGC/9u0aZN7Pcepn9yDk8IAguqDG7cUlJPvLp2tq2EOGElBFvR7k5Q87IeECOcACZEKmQPKQmTIkCEyffp0NaQ40+3CogQEyfLlyz2tLEzLi5UrV2YGYlhxFLNk0VYu7dq1U5YfcBdyfdnpdw19kRBxDXaC7TnbuCUoM7sqgkBcG1WwyjDfu+mmmxQxoVnmn/zkJ2JbiMA0784775QTTzxRYJIGMgP/a1LDz2XGLv+Pf/xDtVMJ8UXi0g+/EOUhEFQfJETKw7eKazlbV0mIVPEsKnPoQZ9rZTZfqJZUP1HlrNb6aegnzPOK66rnzFSECPbbyBqDHxhnzZoVOzES5Duydu3agntKXV2dr4WHlwUI3oO1SDELklLv19bWFixUmjVrFkRk52VsIgTBb0eOHCkLFy5UZyRaiDiHPNEGnW3cEpWanXkiENcCCMuOESNGyLRp0zYjJvxcZuwYIaUIkZ133lk9XODLd/zxx1ecluPST8UBldCAguqDG7eEFFI53ThbV8McMJKCL+j3Jil52E9DBJLST1L9UL/lIZCGfsI8r7iuliZEdPyQyZMny4QJE2TJkiWqAlLtDhw4sHCXNztYKygCjz/+uOhbp+Dt3LmzjBo1SoYPH66aYdrdoGhmu5yzjVu2h1kd0sW5ABZzY/EiRECCDB06VF599VUF/J577lkgU4IQIrAugYtNpV1x6qfSsEpiPEH1wY1bEtqoqD6crathDhhJIRj0e5OUPOyHhAjnwOYIpPE9DfO84roajBBBKcTPmDp1qkq1+9RTTxUqghxBWlikg4VFCTKk1NTU8OtQJgLffPONytSjb/wYrEkQNDlgwACVfnfYsGEqAK2+SIiUCXjGqjnbuGVsXFUpTlILoElqeBEcIEMmTZqkSA1aiPz/qZiUfqpy8pcx6KD64MatDHCru4qzdTXMASMo5P379y+YYQetY5br0KGDLFu2rJyqqg7MjGfOnFl2fVYsjUDQ5xrnQWXPpKDzwCUKYZ5XXFc9kceDsV+pZ+SiRYsUMYIbGWXsC+RIr169pEePHoUUuwgsyqshAggoq1PxAtMFCxao275AOIEEwQ1svS7jWTqLaXfzO9OcbdzyC0HlSB7XAgiWFJe22jBJEFiOPP/888rXEbE+bALEdrfxK2/HEHnooYfUQ50xRCpnnmZlJEG/L9y4ZUVjuZHD2boa5oARFJ2g8z5oe2HLpd1/WHnzVj4ovkHLxTX+tPuPa1xZaTcNfMM8r7iues6UO0TkZAQNRcBTvwsH+pdeeknmzZunXmHZ4HUhsGi3bt3Ujf20fu3SpYtfF7n/fPHixSpwrCY/8Iq7GL6wssFZZ5999lF3EIxatGihUxvfQUIkv1PG2cYtvxBUjuRxLYC2C4zOJgMC5PPPP1fxPp544gnR719zzTUyZswYBexhhx2mXidOnKhIDbu8V5YZEC66PrPMVM78zNpIgn5fuHHLmuYyL4+zdTXMASMoKkHnfdD2wpZLu/+w8uatfFB8g5aLa/xp9x/XuLLSbhr4hnlecV31nCkqqCo+QZBOHUck6JzCIR9WI3Pnzm2QXhfJDrwupNIFQYIUtGbWFp2pxXyvdevWQcWIvdwXX3zRICuOmQ1Hp+fVqYaLpejVyRowftyIXdizZ08BGRXmslLvMstMGPAyVtbZxi1j46pKcdJYAKsS6DIHTf2UCVxM1YLqgxu3mBRQuc06W1fDHDCCwhl03gdtL2y5tPsPK2/eygfFN2i5uMafdv9xjSsr7aaBb5jnFdfV0oRIuaSIV6uaHNAZImExgb/hNhL0AnkCgkSTJHZGmCZNmvhmj0GZDRs2qNsrC435vl1GEx0gP4qRHF5jgbsQfozVxIf+GyRQ1MsiQ9AcCZGooKZY39nGLcUxVEzX9OmtGFV6DiSNDUplIxptdEH1wY1bNJyrsLazdTXMASMozkHnfdD2wpZLu/+w8uatfFB8g5aLa/xp9x/XuLLSbhr4hnlecV0tTogMGTJEpk+frgoMGjRITj31VBXDwvUFixKQI8uXL29gcWGSD/rvlStXuu6+7PZgxWFar3hZt7Rr106RIHAXcn3Z6XcNfZEQcQ12gu0527glKHPFdpXGAmaCmXb/FavY+oER32xpOKg+uHHLlt5yII2zdTXMASMoLkHnfdD2wpZLu/+w8uatfFB8g5aLa/xp9x/XuLLSbhr4hnlecV0tTojAXQZZYxCbb9asWbETI0Hm7Nq1axVpgruurs7XwsPLAgTvwbLEti4J8n9tbW3BQqVZs2ZBRHZexiZCEPx25MiRsnDhQuXiRAsR55An2qCzjVuiUldoZ2ksYCREkptMaes3uZHmo6eg+uDGLR/6zJCUztbVMAeMoOMPOu+Dthe2XNr9h5U3b+WD4hu0XFzjT7v/uMaVlXbTwDfM84rramlCRMcPmTx5skyYMEGWLFmiKiDV7sCBAwt3VuZbpcrx+OOPi751Ct7OnTvLqFGjZPjw4WrYTLtbGdp3tnGrDDjSHUUaCxgJkeR0nrZ+kxtpPnoKqg9u3PKhzwxJ6WxdDXPACDr+oPM+aHthy6Xdf1h581Y+KL5By8U1/rT7j2tcWWk3DXzDPK+4rgYjRFAKbitTp05VqXafeuqpQkWQI0gLi3SwsChBhpSampqsTMHcyfHNN9+oTD36RpZMTYJgMAMGDFCuS8OGDRMEntUXCZHcqdpTYGcbt8qAI91RpLGAkRBJTudp6ze5keajp6D64MYtH/rMkJTO1tUwB4yg4w8674O2F7Zc2v2HlTdv5YPiG7RcXONPu/+4xpWVdtPAN8zziutqcELELLlo0SJFjOBGRhn7AjnSq1cv6dGjRyHFLgKL8mqIAALK6lS8wHTBggXqti8QTiBBcANbr4uESGXMLmcbt8qAI91RpLGAkRBJTudp6ze5keajp6D64MYtH/rMkJTO1tUwB4yg4w8674O2F7Zc2v2HlTdv5YPiG7RcXONPu/+4xpWVdtPAN8zziutqeYSIWQsH+pdeeknmzZunXmHZ4HUhsGi3bt3UjUCj+rVLly5Zma6xybF48WIVOFaTH3jFjYCyXhesbHr37i377LOPuoNgREIkNvUl2rCzjVuiUldoZ2ksYCREkptMaes3uZHmo6eg+uDGLR/6zJCUztbVMAeMoOMPOu+Dthe2XNr9h5U3b+WD4hu0XFzjT7v/uMaVlXbTwDfM84rranRCxG4Bh3xYjcydO1eRADq97po1azw7QypdECRIQeuVqcV8r3Xr1lmZ2vLFF180yIqDQK86G45+1amGi6Xobd68eYN0vAcddJD07NlTkMEm7EVCJCxi2SzvbOOWzeHlS6o0FjASIsnNkbT1m9xI89FTUH1w45YPfWZISmfrapgDRtDxB533QdsLWy7t/sPKm7fyQfENWi6u8afdf1zjykq7aeAb5nnFddU9IVJs7mly4O23325AlMBtJOgF8gQEiSZJ7MwwTZo08c0egzIbNmxQt1cWGvN9u4yZCrgYyeE1FrgLde3aVRE/uPXfIIFcXSREXCGZbjvONm7pDqMyek9jASMhktzcSVu/yY00Hz0F1Qc3bvnQZ4akdLauhjlgBB1///79C6kcg9Yxy3Xo0EGWLVtWTlVVB6kKZ86cWXZ9ViyNQNDnGudBZc+koPPAJQphnldcV5MjRIrpGBYlsCJZvnx5A4sLk3zQf69cudLlVInUFqw4TOsVL+uWdu3aKQIE7kJxXyRE4kY4mfadbdySEbeye0ljASMhktycSlu/yY00Hz0F1Qc3bvnQZ4akdLauhjlgJDX+oN+bpOQp1s/dd98tzz//vFx33XUC8+hquZLST1L9VIveXI8zDf2EeV5xXU2fEAkz59auXatIE9x1dXW+Fh5eFiB4D5YltnVJkP9ra2sLFirNmjULI3rsZUmIxA5xIh0427glIm2Fd5LGAkZCJLlJlbZ+kxtpPnoKqg9u3PKhzwxJ6WxdDXPASGr8Qb83ScmDfmAKftZZZ8nEiROVSTQuEiLxaiCL8yDeEeer9TT0E+Z5xXU1X4RIvmZ/stKSEEkW77h6c7Zxi0vAamo3jQWMhEhyMyxt/SY30nz0FFQf3LjlQ58ZktLZuhrmgJHU+IN+b5KSh4RIQ6ST0k9S/SQ5jyqprzT0E+Z5xXWVhEilfN9IiFSGJp1t3CoDjnRHQZ/edPGPu/c0NihxjynP7QfVBzduedZyKrI7W1fDHDCSGmnQ70058sCq44QTTihUfeGFF1QKRFzjxo1Tr5dccol6nT17ttx5553yu9/9Tv7v//2/cssttzSohzgncJmBD/nVV1+tPjPbK0e+PNSJUz/m+JPqJw+YZ1HGNPQT5nnFdZWESBa/N+XIREKkHNSyV8fZxi17Q6s+idJYAKsP5fJHTP2Uj10cNYPqgxu3ONCv6DadrathDhhJIRr0exNWHqSGBMFx4oknqpgfIEfwP17btGlTlBBBjJD333/f02UG5IomQUCggFTR7YWVLy/l49KPPf6k+skL7lmTMw39hHlecV0lIZK170y58pAQKRe5bNVztnHL1rCqU5o0FsDqRLq8UVM/5eEWV62g+uDGLS4NVGy7ztbVMAeMpNAM+r2JKo8dF6SYhUgpQsQMqor2Lr30UrnpppsUwVKpV1L6SaqfStVT3ONKQz9hnldcV0mIxP0dSKp9EiJJIR1vP842bvGKydaDIJDGAhhELpb5DwLUT7ZmQlB9cOOWLb3lQBpn62qYA0ZSuAT93pQjD0iLoUOHyquvvqqq77nnnjJt2jQVKJWESDBE49SPKUFS/QQbNUvZCKShnzDPK66rJEQq5VtLQqQyNOls41YZcOR7FGksgPlGLFnpqZ9k8fbrLag+uHHzQ5KfWwg4W1fDHDCS0kLQ701YeTQZMmnSJBU3hBYiYRFMlniPax6UN2rWIiESaQ5sEpG1IvKhiLwiIn8TkT9HarG8ypeKyFhYso0dO7a8FlgrcQRIiCQOeSwdOtu4xSIdGw2FADcooeBKvDD1kzjkJTsMqg8SItnSWw6kcbauVhshYqbORcyPESNGFCxEzDS6mAMjR45UUwEuM998840cf/zxKuCqDsJqp92ly4zbb07Q52c5vdrxY2yyDG3CYuijjz5S+kfMGV4NEYhTP8WwDvO8yuC6uoWIdBARRHEeKiI7i8hZIjIzwblFQiRBsF11RULEFZLptuNs45buMNg7EEhjASTywRGgfoJjlUTJoPrI4MYtCXjYR/kIOFtXwxwwyhc3XM2g35twrf6nNA65Y8aMUX8fdthh6nXixInKZQZBV0GCIJsMXGmGDx8ur7zySuFAbGaoQSBVnWVGH5hJiJSjkeJ14pwHJESi6ypO/VQoIWIPC6TIX0Tk4ARJERIi0ad+4i2QEEkc8lg6dLZxi0U6NhoKgTQWwFACVnlh6idbEyCoPkiIZEtvOZDG2bpabYRIDnSbeRGDPteiDiSpfqLKWa3109BPmOdVBtbV7rW1tZesX7/+iNWrV29dU1Pz1VZbbTWjrq4O+b3fqJ83IEUuFpEfJTSPSIgkBLTLbkiIuEQzvbacbdzSGwJ71giksQAS/eAIUD/BsUqiZFB9ZGDjlgQc7MMdAs7W1TAHjKDi9+/fX2bNmhW0+GblOnTooKwvyr369esnM2cmaYVerqT5rBf0ucZ5kE/9BpU66DwI2l6QcmGeVymvq8r6Y/z48XLcccfJLrvsIu+9957cc889cuGFF2Kox4rItPoxI54I/k4ipggJkSATLWNlSIhkTCFliuNs41Zm/6zmEIE0FkCH4ld8U9RPtlQcVB8pb9yyBRqlCYKAs3U1zAEjiGAoE3TeB20vbLm0+w8rb97KB8U3aLm4xp92/3GNKyvtpoFvmOdViutqdxF5/dlnn5U+ffpspq7nnntO+vbti/d3r7cUOUlEjqyPKxK3ekmIxI1wDO2TEIkB1BSadLZxS0F2dmkhkMYCSCUER4D6CY5VEiWD6iPFjVsSMLAP9wg4W1fDHDCCDiPovA/aXthyafcfVt68lQ+Kb9BycY0/7f7jGldW2k0D3zDPq/p19UsR+crjDvr+qrB419bW/mX06NFDL7jggqJVr7zySrnqqqum1dXVwVKks4jMEJEfhO2rjPIkRMoALe0qJETS1oCb/p1t3NyIw1b+H3vvAnVHUeV9b1BhQuQSEoUBiTEjkyi+oAzDMBLuvsI7cvtAiZiAozBGSIgGEwaEkAjDNZEokEQ+jQoBSVBQuS3gXQhI0AxGnPBNRjAKEcyM0WC4BQSVfGu3px7r6XSf03X6UtXdv7NWCDmnu2rXb1fvrvr3ruo8BHzcAPPY27Zz8U9YHs/qDwSRsPxWA2sKu6+6TDCycsna77OW53qc7/pd7a3b8Vn5Zj2urPb7rr+sdoVSrg++LvGqc18dJiLbW392iP1bf+v23daWmJImoqjgMvDbNttsc8t//dd/vVGXyaR9dPnMHnvs8dzGjRu1bn37jAovVbzKCEEklAvIwQ4EEQdYAR9a2MAt4Da2xrS8a4JbA8pTQ1k77wl8SrVZB4wIImH5rQbWFHZfdZlgZOWStd9nLc/1ON/1u9pbt+Oz8s16XFnt911/We0KpVwffF3iVUH31dc7iikqcLxv06ZNPd0Us6/3CT1LzH7A7NmzZdasWdlP4EivBBBEvOIvrPLCBm6FWURBEIAABCogkHXAWNDArYIWUUUgBAq7r7pMMLK2PWu/z1qe63G+63e1t27HZ+Wb9biy2u+7/rLaFUq5Pvi6xCtf99WhQ4c+u2rVqu3JEAmlp9bfDgSR+vtQW1DYwK0ZOGgFBCDQFgJZB4y+Bm5t8UMD21nYfdVlgpGVY9Z+n7U81+N81+9qb92Oz8o363Fltd93/WW1K5RyffB1iVe+7qvsIRJKD22OHQgizfBlYQO3ZuCgFRCAQFsIZB0w+hq4tcUPDWxnYfdVlwlGVo5Z+33W8lyP812/q711Oz4r36zHldV+3/WX1a5QyvXB1yVeebyv8paZLp30wgsvlPPPPz/xiB133FHe+973ysc+9jE5+uij5fWv1xVLxXxuuOEGmTNnjixdulTGjBkjjz/+uIwfP15mzJghEyZMKKaSkkpBECkJbMXFFjZwq9huqoMABCCQi0DWAaPHgVuu9nGyNwKF3VddJhhZW5u132ctz/U43/W72lu347PyzXpcWe33XX9Z7QqlXB98XeKV5/vqeBFZcskll8iJJ54ounxGN1K98cYb5ZxzzlEX6ttllnZ8eUfn/6+rwLfeN1VVQWTx4sXRHia77rrroCY//fTTosLFD37wA/nSl74Usev4MTcaBJHcCCkgJ4HCBm457eB0CEAAApUSyDpg9Dxwq5QJlRVCoLD7qssEI6vlWft91vJcj/Ndv6u9dTs+K9+sx5XVft/1l9WuUMr1wdclXgVwX91j2LBhM1999dUjNm7cuP3QoUOf22qrre7asGHDhSKyquNHFU7OE5H/VZFfgxBEbr755oFMjXi7f/3rX8upp54qf/rTnyLhZMSIEYWgiQsihRRaUSFkiFQEuuRqChu4lWwnxUMAAhAolEDWAWMAA7dC201hpRMo7L7qMsHI2qqs/T5rea7H+a7f1d66HZ+Vb9bjymq/7/rLalco5frg6xKvanBfjbJIRORQEbmvIr8GL4goB80i6Saa9MMKQaQfapxTJIHCBm5FGkVZEIAABMomkHXAWIOBW9moKN+NQGH3VZcJRlYTs/b7rOW5Hue7fld763Z8Vr5Zjyur/b7rL6tdoZTrg69LvArwvvo6ERklIvuLiIohI0VkaoViiHad4AWRV155Rc466yxZsWKFfOMb34iWG+nnj3/8o9x6662yYMECuffee6PvJ06cKJ/61KfkTW9608Bloa88/slPfiKXXnqp3HXXXbLLLrvI6aefLkOGDJH58+d33UPkt7/9rVx11VVy0003RXuMvOc975GPfvSjUcbK0KFDvV16ZIh4Q19oxYUN3Aq1isIgAAEIlEwg64AxwIFbyWQoPieBwu6rLhOMrDYfcsghcv/992c9fLPjRo0aJWvWrOn7/IMPPljuu6+qB659m1nbE7PGNfpBbV2cyfCs/SBTYRkPcolXgd1XN4nI70XkVyLyiIjoviFV7BkSJxu0ILJhwwZZtGiRXHDBBTJz5kw588wz5XWve10khnz+85+Xs88+O9pXRDdBXb9+fSRwqOBxzTXXyE477RS19YEHHohEjLFjx0ZChn6+8pWvyKOPPipvfvObUwURrXvSpEmiosjHP/5x2W233SJh5Ytf/KJ88IMflIsuuki23nrrjD212MMQRIrl6au0wgZuvhpAvRCAAAT6IZB1wBjYwK2fpnJOtQQKu6+6TDCqamLW66Yqe6hnMIGq/FNVPfi3PwI+/OMSrwK7r/5VRxDpD3ZxZwUhiKS9ZUabqZkf06ZNk0984hNRVod+Hn74YTn22GOjTA8VRczbZ376059Gb6R5//vfH23S+vvf/16mTJkiKm7YIsm6desisUOF9rS3zCxfvjwq5/bbb5cDDzwwqlezTXRz1zvvvDPKHFGx3scHQcQH9eLrLGzgVrxplAgBCECgPAJZB4yBDdzKA0LJRREo7L7qMsEoyvhe5WS9bnqVw+/lEKjKP1XVUw6l5pfqwz8u8Yr7amIfDEIQib9lxmRivO9974syMUy2h2mBvq3na1/7mnzrW9+SPffcc6BhKljo8bqERvcIef755+WEE06Q6dOny8knnzwIwHXXXSdXXHFFqiCyatUq+dCHPiTvfve7ozcBveMd7yj0tb95IgKCSB564Zxb2MAtnCZhCQQgAIHeBLIOGBm49WbJEYMIFHZfdZlgVOWDrNdNVfZQz2ACVfmnqnrwb38EfPjHJV5xXw1XEEnaMNUsdfnABz4gl19++cCeHZr18ZnPfEZ+/OMfy7nnnivbbrvtoIbp8sxbbrkl2vfjmWeekXHjxsmyZctk//11q5a/fB566CGZPHlyqiCiy3K+/OUvy3nnnSe/+93vZMf078OVAAAgAElEQVQddxS1Zfz48aLLMNlDpL84wVl/IVDYwA2oEIAABOpEIOuAkYFbnbwahK2F3VddJhhVtTzrdVOVPdSDIEIf2JyAj+vUJV5xX62XIKKv2dUMDt1QVQURs3/Iyy+/HC2h0SUw3T4qguinX0HElP2b3/xGvve970UbsqrY8stf/jISV77+9a/L29/+di+hgAwRL9gLr7SwgVvhllEgBCAAgRIJZB0wMnAr0QnNLLqw+6rLBKMqlFmvm6rsoR4EEfoAgkhD+kAQS2bSXqmrG5rqXh+PPPJItDxmn332ibDrkhkVKfStM/YbZeI+0TfDaEbHaaedFpVjf+Kv3TXHzpgxI9qkNemjWSN33HFHVJ7uURIvs6o+gSBSFely6yls4FaumZQOAQhAoFgCWSd2CCLFcm9BaYXdVxFEWtBbCm5i1riWt9qq6slrZ1vP9+Efl3jFfTWxZwYtiKjF99xzT/RWl4985CMyb968aGNV3SPE/FvfMtPxrWzcuDHKKNEsDs0g2WGHHaJNVVVY0TfL7LzzzhEE3VvkjDPOkJUrV6YumVHhY+7cuVGWir5u13z07TRqjy6lie9LUtW1jyBSFely6yls4FaumZQOAQhAoFgCWQeMDNyK5d6C0gq7r7pMMKrimvW6qcoe6hlMoCr/VFUP/u2PgA//uMQr7qv1FETMEhnNBtHNV4855piB1+7qBqr6St2jjz5aXnzxRbnxxhujpS36JhgjlJg3z6iQonuG6CfLa3f1DTQTJ06UV199NXpzjW6q+vTTT8tXv/pV+cMf/iDXX389b5npL1RwVodAYQM3iEIAAhCoE4GsA0YGbnXyahC2FnZfdZlgVNXyrNdNVfZQD4IIfWBzAj6uU5d4xX21noKIWq1ZGR/+8Idl9OjRA5ker7zySvRKXBU3dIPUN7zhDXLYYYdFy1kOOugg2XLLLQcarOLGxRdfLLo0RzdhVaFj3333FX3db9prd/VkFUC+8IUvRMtkdEnNmDFjoo1VP/3pT8tuu+3mLQyQIeINfaEVFzZwK9QqCoMABCBQMoGsA0YGbiU7onnFF3ZfdZlgVIUx63VTlT3UgyBCH0AQaUgf8L5kpiEcK20GgkiluEurrLCBW2kWUjAEIACBEghkndghiJQAv9lFFnZfRRBpdkcpo3VZ41reuquqJ6+dbT3fh39c4hX31cSeiSBSwwsWQaSGTkswubCBWzNw0AoIQKAtBLIOGBm4taVHFNbOwu6rLhOMwqzvUVDW66Yqe6hnMIGq/FNVPfi3PwI+/OMSr7ivIoj017PDOwtBJDyf9GNRYQO3firnHAhAAAK+CGQZMOpa1WnTpq1ZvXr123zZSb21I1DYfdVlglEVpUMOOUTuv//+qqqjHkcCBx98sNx3332OZ7kfTj9wZ1blGVX1A7tNLvEKQQRBpMrrocy6EETKpFtd2YUN3KozmZogAAEI5CfQSxBRMeTII4/UivQ/d+SvkRJaQqCw+6rLBKMlbGkmBCAQKAGXeIUggiASaDd2NgtBxBlZkCcUNnALsnUYBQEIQCCFQDdBBDGEbpODQGH3VZcJRg57ORUCEIBAbgIu8QpBBEEkd4cLpAAEkUAckdOMwgZuOe3gdAhAAAKVEkgTRBBDKnVDEysr7L7qMsFoIkjaBAEI1IeAS7xCEEEQqU/P7m4pgkgzPFnYwK0ZOGgFBCDQFgJJgghiSFu8X2o7C7uvukwwSm0RhUMAAhDoQcAlXiGIIIg05YJCEGmGJwsbuDUDB62AAATaQiAuiCCGtMXzpbezsPuqywSj9FZRAQQgAIEuBFziFYJINYLI448/LuPHj5cZM2bIhAkTKu2/N9xwg8yZM0eWLl0qY8aMqbTuKitDEKmSdnl1FTZwK89ESoYABCBQPAFbEEEMKZ5vi0ss7L7qMsFoMW+aDgEIBEDAJV4hiIQviLz22mvygx/8QH72s5/Jxz/+cecehiDijIwTPBIobODmsQ1UDQEIQMCZgBFEEEOc0XFCdwKF3VddJhg4BQIQgIBPAi7xCkEkfEHkmWeeibJK9t9/f5k5c6Zz10IQcUbGCR4JFDZw89gGqoYABCDgTEAHZLfffjuv1nUmxwk9CBR2X3WZYOAVCEAAAj4JuMQrBBEEEZ99tci6WTJTJE1/ZRU2cPPXBGqGAAQg4E6gMyDTE48UkTvcS+AMCCQSKOy+ak8wYA0BCEAgdAKzZ88W/TNr1qyupiKIFC+I/Pa3v5UvfvGLcv3118sLL7wgxx9/vHzoQx+K9g+x9xB55ZVXoodBX//616MlMb/73e/kPe95j5xwwgnyiU98QnbccUcxe4+sXLlywNBly5ZF2SJZzteTTIbIggUL5M4774zs0s9xxx0n06ZNk912222g7Kxlbtq0SX7yk5/I3Llz5e6775Y//OEPkU2f+cxn5NBDD5Utt9xyoMynn35a5s2bJ7fccov88pe/lMMOO0zOPvvszY7Le00hiOQlGMD5u++++5OrV68eFYApmAABCECgUgLDhg17dsOGDRMRQyrF3obKChdE2gCNNkIAAs0ggCDStx9ni8isLPziNaxbt04mTZokjz32WPT3u971Lrn11lvl5ptvlhdffFEWLlwYLX/505/+JFdccYVceuml8slPflIOPvhgefXVVyOBRAWM0047TS688MJI9FABRCf7e+65p3zkIx+Jyhw2bFim87faaquoPBVidt55Zxk7dmxU/29+85tItHnjG98YCSSjRo3KbJOWuWLFCvngBz8o73//++WYY44R/e7b3/52VNbixYuj7/Tz05/+VD72sY/Js88+O4jHTTfdFIkkJ554olgPxfp2mJ6IIJILHydDAAIisklEtgiEhN6I9A8fCEAAAnkIFCqI5DGEcyEAAQhUSYAMkVy0+xZEFi1aFAkZ1157rRx00EGREX/84x/l85//fJQVoYKBChJr166VM844Q8aNGxdlaRhRQAWQs846K8oMUSFj+PDhkrSHiMv5Ws7EiRPl9NNPl8svv1yGDh06IFaoIHHyySdHNvz3f/93ZpsuueQS+d73viff+MY35E1velNU3nPPPSdTp06VkSNHynnnnRd9p2154IEH5MYbb5R3vOMdg3goo29+85uyxx575HKWORlBpBCMFAKBVhMISRAJyZZWdwoaD4GaEyhMEKk5B8yHAARaRiD+Ovu05rNkJpFMX4LISy+9JJ/61KeiAjX7YpttthkoXDNGdCnMv/7rv/Z87a4KKg899FBXQaRbd46fbzJEvvOd78i+++47cKpmpKhIo2+v0awOzTpJ+8TLVOFHRZRzzz1XPvrRj8pOO+20WabHz3/+c/nwhz8cZZHo+a973esGijdLgTQTRjNpivggiBRBkTIg0G4CIYkQIdnS7l5B6yFQbwIIIvX2H9ZDAAJ9EkAQ6RPcn0/rSxDp9jYY89tJJ500SBDR7JFf//rX8uSTT0bCxIMPPij3339/tLSlW4aIaV2W87u9ZUaFiu9+97uyZMkSefvb3x4Vm6VM3SdFxZSvfvWr0TljxoyJ9kk59thjo31QdA+R5cuXR2LImWeeGS0Jsj+6t8pFF10kRxxxRLTPTRHLZhBEcvV5ToYABAJbMoMgQpeEAASKIIAgUgRFyoAABGpHAEEkl8tKF0Ree+21aJNRXVqi2RL62W+//eSQQw6R1atXR5uxdhNEXM7vJYjcdddd0dIX3Vw1q01qr9qgtuumqvpHs1rU7k9/+tNy8cUXyyOPPBItCer20ewQ3UtkyJAhuRymJyOI5EZIARBoPYGQRIiQbGl9xwAABGpMAEGkxs7DdAhAoH8CCCL9s+s3Q+Tll1+OlpHo0pn58+fLtttuO2CEWSJi3jJjNiX953/+52jfDn2jjMmSyLJkxuV8s2Tmtttuk7/7u78bsMksmdG3wHzlK1+JhBjdKDWLTUl0n3/+ebnsssuifUG+9a1vRUuGdMmM7iui+5SU/UEQKZsw5UOg+QRCEiFCsqX5nqeFEGguAQSR5vqWlkEAAl0IIIjk6h59ZYhojbq3xsyZM6PNU/X1s/rRV9Sq4KCv0jWbqpqNTnXD0QMPPHDA2F/96lfRW2c2bNgQZW289a1vjf5fl9rss88+A8tLXM43x6rQostcXv/610f1aQaHbrZ66qmnRkKO1qf/7mWTvq1GM0DM63S33377AfuvueaaSAzSt8hoxsmUKVMi+/V73WfEfLQOzQ5RgeiUU07J5SxzMoJIIRgpBAKtJhCSCBGSLa3uFDQeAjUngCBScwdiPgQg0B8BBJH+uHXO6lsQ2bhxY/RmlTvuuCPaYDXttburVq2K9txQkeDjH/+47LLLLvLjH/84EkzWr18vb37zm2Xp0qXR3hwm80T3GNEy3/3ud0ev8M16vskQectb3iL/8A//IEcffbT853/+ZyRS6F4lRqxwsUn3HVGRRvcA0TfVbLfddvKjH/1IvvSlL0VZJro/yNZbbz3w2l1dXjN58mRRGzS75Wtf+9qgunN5q3MygkgRFCkDAu0mEJIIEZIt7e4VtB4C9SaAIFJv/2E9BCDQJwEEkT7B/fm0vgURPVlFEc0IWbhwYfQqWxUNNDtk7ty5kYigr93VrJF///d/j5aY3HvvvfKGN7xBDj/88OjVuPqbigqasXHYYYdFBukGpSq06KarKjpoeVnPN3uILFiwIBJq9HxdzqNlaDaKLtfRj4tNeuz3v//9KBtE7f/d734XvWZYl8joW2fsPUHWrFkjV111VVS3Lh3STVf1jTuaGWJe2ZvLWwgiReCjDAhAgE1V6QMQgEADCSCINNCpNAkCEOhNAEGkN6MuR+QSRHLVzMl9EyBDpG90nAgBCHQIhJSVEZItdBAIQKC+BBBE6us7LIcABHIQQBDJAS9nhkiumjm5bwIIIn2j40QIQABBhD4AAQg0lACCSEMdS7MgAIHuBBBEcvUQMkRy4fNzMoKIH+7UCoEmEQgpKyMkW5rkY9oCgbYRQBBpm8dpLwQgEBFAEMnVERBEcuHzczKCiB/u1AqBJhEISYQIyZYm+Zi2QKBtBBBE2uZx2gsBCCCI5O8DCCL5GVZeAoJI5cipEAKNIxCSCBGSLY1zNA2CQIsIIIi0yNk0FQIQ+AsBMkRy9YZIEPnMZz4TvRmGTz0ITJ8+XT7/+c+rsZ/boh4mYyUEIBAYgZBEiJBsCcxNmAMBCDgQQBBxgMWhEIBAcwggiOTy5QEi8v2/+Zu/kZ///Oe5CuLk6gi8/e1vl1/84hda4YEIItVxpyYINIlASCJESLY0yce0BQJtI4Ag0jaP014IQCAigCCSryNsvfXWa1955ZVdHnroIXnve9+brzDOLp3AD37wA9l///1l6623/u9XXnllVwSR0pFTAQQaSSAkESIkWxrpbBoFgZYQQBBpiaNpJgQgMJgAgkjuHjFPRD49Y8YMufzyy3MXRgHlEjjrrLNkzpw5WskXRGQagki5vCkdAk0lEJIIEZItTfU37YJAGwggiLTBy7QRAhDYjACCSO5OcZCI3K+l/Nu//Zuce+65uQukgHIIXHTRRXLeeeeZwg8WkQcQRMphTakQaDqBkESIkGxput9pHwSaTABBpMnepW0QgEAqAQSRQjrHFBG5Sks6++yz5ZJLLimkUAopjsA555wjl156qSnwDBG5Wv+BIFIcY0qCQJsIhCRChGRLm/oAbYVA0wggiDTNo7QHAhDIRCCLIHLHHXfItGnT1qxevfptmQpt50EfFZGva9MnT54cvXXmr/7qr9pJIqBW//73vxd9q8z8+fONVR8zfkIQCchRmAKBmhEISYQIyZaauRFzIQABiwCCCN0BAhBoJYFegoiKIUceeaSy0f/c0UpI2Rt9nIjcrIcPHz48mojrK3nf8IY3ZC+BIwsh8Ic//CESpfT1us8884wp84PGP+YLMkQKwU0hEGgdgZBEiJBsaV1HoMEQaBABBJEGOZOmQAAC2Ql0E0QQQ7JztI48VFfOiMj/1u922mmnSBTRP1tuuWVfBXJSdgKvvfbagBDym9/8xpz4f0VE18t8L14Sgkh2thwJAQj8hUBIIkRIttBHIACB+hJAEKmv77AcAhDIQSBNEEEMyQH1z6f+k4hMF5FD9B+77LKLnHzyyXL00UfLP/7jP+YunAIGE/jhD38ot956q1x77bXyP//zP+bH+0RkrojcmcYLQYSeBAEI9EMgJBEiJFv6Yck5EIBAGAQQRMLwA1ZAAAIVE0gSRBBDCnXCUR1h5EBT6tve9jY56qijInHksMMOK7SyNhV27733RiLIbbfdJk8++aTd9O93hJDbevFAEOlFiN8hAIEkAiGJECHZQm+BAATqSwBBpL6+w3IIQCAHgbggghiSA2b3U1X5UHHkaBEZ2JxWl9SoMHLQQQfJ3//938vf/u3flmZA3Qv+2c9+Jj/60Y/kgQceiISQdevW2U1SReRWEVER5N6sbUUQyUqK4yAAAZtASCJESLbQSyAAgfoSQBCpr++wHAIQyEHAFkQQQ3KAdDt1v44wouLIHvapI0aMkH322Sf6owKJ/vnrv/5rt9IbcLQue1HxY8WKFQN/r1+/Pt6yVZYI8sN+mo0g0g81zoEABEISIUKyhZ4BAQjUlwCCSH19h+UQgEAOAkYQQQzJATHfqXt13uCzj4jon7fEixs1apTsueeeMnr06M3+bL311vlq93j2K6+8Ik888cRmfx599FFZs2ZNkmW/EpEficiKzhuPVuY1H0EkL0HOh0A7CYQkQoRkSzt7A62GQDMIIIg0w4+0AgIQcCSggsjtt9/Oq3UduZV4+MiOMPL31t/bp9W32267DYgkKpxsu+220Z83vvGNg/6Of1e0/S+++KK88MILYv62/9/+ToUOI4I8/fTT3cx4riN8qABiRJCnirYbQaRoopQHgXYQCEmECMmWdnifVkKgmQQQRJrpV1oFAQj0IKCCSOdzZOepO8zCI6DLasaIyOiEP6/rx9wswokeo8JGFqGjHxtE5E8i8oSI6P4fv+j8v/77cRHR5TClfxBESkdMBRBoJIGQRIiQbGmks2kUBNpAYPfdd39y9erVo9rQVtoIAQhAwCYwbNiw5zZs2DABMaS2/UI3aDVCyW4i8kYR2Tbh72233HLL7TZt2vTGTZs2DS26tVtsscXGLbbY4sXXXnvteRF5ofPnxYT/X2sJHyp+eP0giHjFT+UQqC2BkESIkGyprUMxHAIQgAAEIAABCECgNQRUBzDCSZJ4Yv+WJGqo4GG+N3/rmLx2HwSR2rkMgyEQBIGQRIiQbAnCORgBAQhAAAIQgAAEIAABCPQmgCDSmxFHQAACmxMISYQIyRb6CgQgAAEIQAACEIAABCBQEwIIIjVxFGZCIDACIYkQIdkSmJswBwIQgAAEIAABCEAAAhBII4AgQt+A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v0QCEmECMmWflhyDgQgAAEIQAACEIAABCDggQCCiAfoVAmBBhAISYQIyZYGuJYmQAACEIAABCAAAQhAoB0EEETa4WdaCYGiCYQkQoRkS9GcKQ8CEIAABCAAAQhAAAIQKIkAgkhJYCkWAg0nEJIIEZItDXc7zYMABCAAAQhAAAIQgEBzCCCINMeXtAQCVRIISYQIyZYqfUBdEIAABCAAAQhAAAIQgEAOAggiOeBxKgRaTCAkESIkW1rcJWg6BCAAAQhAAAIQgAAE6kUAQaRe/sJaCIRCICQRIiRbQvEPdkAAAhCAAAQgAAEIQAACPQggiNBFIACBfgiEJEKEZEs/LDkHAhCAAAQgAAEIQAACEPBAAEHEA3SqhEADCIQkQoRkSwNcSxMgAAEIQAACEIAABCDQDgIIIu3wM62EQNEEQhIhQrKlaM6UBwEIQAACEIAABCAAAQiURABBpCSwFAuBhhMISYQIyZaGu53mQQACEIAABCAAAQhAoDkEEESa40taAoEqCYQkQoRkS5U+oC4IQAACEIAABCAAAQhAIAcBBJEc8DgVAi0mEJIIEZItLe4SNB0CEIAABCAAAQhAAAL1IoAgUi9/YS0EQiEQkggRki2h+Ac7IAABCEAAAhCAAAQgAIEeBBBE6CIQgEA/BEISIUKypR+WnAMBCEAAAhCAAAQgAAEIeCCAIOIBOlVCoAEEQhIhQrKlAa6lCRCAAAQgAAEIQAACEGgHAQSRdviZVkKgaAIhiRAh2VI0Z8qDAAQgAAEIQAACEIAABEoigCBSEliKhUDDCYQkQoRkS8PdTvMgAAEIQAACEIAABCDQHAIIIs3xJS2BQJUEQhIhQrKlSh9QFwQgAAEIQAACEIAABCCQgwCCSA54nAqBFhMISYQIyZYWdwmaDgEIQAACEIAABCAAgXoRQBCpl7+wFgKhEAhJhAjJllD8gx0QgAAEIAABCEAAAhCAQA8CCCJ0EQhAoB8CIYkQIdnSD0vOgQAEIAABCEAAAhCAAAQ8EEAQ8QCdKiHQAAIhiRAh2dIA19IECEAAAhCAAAQgAAEItIMAgkg7/EwrIVA0gZBEiJBsKZoz5UEAAhCAAAQgAAEIQAACJRFAECkJLMVCoOEEQhIhQrKl4W6neRCAAAQgAAEIQAACEGgOAQSR5viSlkCgSgIhiRAh2VKlD6gLAhCAAAQgAAEIQAACEMhBAEEkBzxOhUCLCYQkQoRkS4u7BE2HAAQgAAEIQAACEIBAvQggiNTLX1gLgVAIhCRChGRLKP7BDghAAAIQgAAEIAABCECgBwEEEboIBCDQD4GQRIiQbOmHJedAAAIQgAAEIAABCEAAAh4IIIh4gE6VEGgAgZBEiJBsaYBraQIEIAABCEAAAhCAAATaQQBBpB1+ppUQKJpASCJESLYUzZnyIAABCEAAAhCAAAQgAIGSCCCIlASWYiHQcAIhiRAh2dJwt9M8CEAAAhCAAAQgAAEINIcAgkhzfElLIFAlgZBEiJBsqdIH1AUBCEAAAhCAAAQgAAEI5CCAIJIDHqdCoMUEQhIhQrKlxV2CpkMAAhCAAAQgAAEIQKBeBBBE6uUvrIVAKARCEiFCsiUU/2AHBCAAAQhAAAIQgAAEINCDAIIIXQQCEOiHQEgiREi29MOScyAAAQhAAAIQgAAEIAABDwQQRDxAp0oINIBASCJESLY0wLU0AQIQgAAEIAABCEAAAu0ggCDSDj/TSggUTSAkESIkW4rmTHkQgAAEIAABCEAAAhCAQEkEEERKAkuxEGg4gZBEiJBsabjbaR4EIAABCEAAAhCAAASaQwBBpDm+pCUQqJJASCJESLZU6QPqggAEIAABCEAAAhCAAARyEEAQyQGPUyHQYgIhiRAh2dLiLkHTIQABCEAAAhCAAAQgUC8CCCL18hfWQiAUAiGJECHZEop/sAMCEIAABCAAAQhAAAIQ6EEAQYQuAgEI9EMgJBEiJFv6Yck5EIAABCAAAQhAAAIQgIAHAggiHqBTJQQaQCAkESIkWxrgWpoAAQhAAAIQgAAEIACBdhBAEGmHn2klBIomEJIIEZItRXOmPAhAAAIQgAAEIAABCECgJAIIIiWBpVgINJxASCJESLY03O00DwIQgAAEIAABCEAAAs0hgCDSHF/SEghUSSAkESIkW6r0AXVBAAIQgAAEIAABCEAAAjkIIIjkgMepEGgxgZBEiJBsaXGXoOkQgAAEIAABCEAAAhCoFwEEkXr5C2shEAqBkESIkGwJxT/YAQEIQAACEIAABCAAAQj0IIAgQheBAAT6IRCSCBGSLf2w5BwIQAACEIAABCAAAQhAwAMBBBEP0KkSAg0gEJIIEZItDXAtTYAABCAAAQhAAAIQgEA7CCCItMPPtBICRRMISYQIyZaiOVMeBCAAAQhAAAIQgAAEIFASAQSRksBSLAQaTiAkESIkWxrudpoHAQhAAAIQgAAEIACB5hBAEGmOL2kJBKokEJIIEZItVfqAuiAAAQhAAAIQgAAEIACBHAQQRHLA41QItJhASCJESLa0uEvQdAhAAAIQgAAEIAABCNSLAIJIvfyFtRAIhUBIIkRItoTiH+yAAAQgAAEIQAACEIAABHoQQBChi0AAAr0ITBKRa2IHhSRCJNlyuogs6NUwfocABCAAAQhAAAIQgAAE2ksAQaS9vqflEMhC4EoRea+I7FMjQeTdIjJfRB4TkVOyNJJjIAABCEAAAhCAAAQgAIH2EUAQaZ/PaTEEshJQUeEtInJM54Q9hg0bNvPVV189YuPGjdsPHTr0ua222uquDRs2XCgiq7IWWtBxWWxZLCIa4yYWVCfFQAACEIAABCAAAQhAAAINIoAg0iBn0hQIFEjgVBH5FxH5h06Z40VkySWXXCInnniivPWtb5Vf/vKXcuONN8o555yjh3xYRJYWWH+3olxsuVtE7hKReRXZRjUQgAAEIAABCEAAAhCAQE0IIIjUxFGYCYGKCTwhIieLyDIR2UNE/vOBBx6QAw88cDMzvv/978tBBx2k37+rgkwRV1t0+YwKIjtXzI/qIAABCEAAAhCAAAQgAIHACSCIBO4gzIOABwKHicgFIrK/1j1s2LAlZ5111vizzz471ZRLL71ULr/88qUbNmzQTJHSPn3a8n0R+ZyI3FuaYRQMAQhAAAIQgAAEIAABCNSOAIJI7VyGwRAoncAUERkrIvq3DB069NlVq1Ztr8tk0jBfX5wAACAASURBVD66fGaPPfZ4buPGjTuUaV2ftvy/IrJCRPRvPhCAAAQgAAEIQAACEIAABCICCCJ0BAhAIE5gqoi8XUT0b/1s2rRJ32zb/bPFFlE4KTum9GPL10TkQRH5aq828DsEIAABCEAAAhCAAAQg0B4CZU9e2kOSlkKgOQQ+ICLTROR92qQ+szJKodGnLT8SkTM7okgpdlEoBCAAAQhAAAIQgAAEIFA/Aggi9fMZFkOgbALbiMh6EXmbiKzrc9+OUmzsw5bdRUT3EPnrUgyiUAhAAAIQgAAEIAABCECgtgQQRGrrOgyHQKkErhSRl0XkX2v+lhltx0YRid4NzAcCEIAABCAAAQhAAAIQgIAhgCBCX4AABJIIjBSRn4rIASLyiIiMF5Ell1xyiZx44omiG6zqRqo33nijnHNOpDXo22WWVoQyqy36yt3lInKCiNxakW1UAwEIQAACEIAABCAAAQjUhACCSE0chZkQqJjAeZ2sil+JyJhO3XsMGzZs5quvvnrExo0btx86dOhzW2211V0bNmy4UERWVWxfFlseEpE1IvK/ReQGETlXRF6q2E6qgwAEIAABCEAAAhCAAAQCJYAgEqhjMAsCngio+HFVZ7nMGSIyXUT0fbvH9LBn704miSezN6t2sYi8KiKniIi+CvhiETmqI4pcF4qR2AEBCEAAAhCAAAQgAAEI+COAIOKPPTVDIDQC/9IRQzST4vOWcfNFZB8R+YyILIsZvVPnDS6nich2FTVog4io4KHCzepYnbpM5jIR+a2ITIz9dkhHGNHftI3/X0X2Ug0EIAABCEAAAhCAAAQgECABBJEAnYJJEKiYgGZQqLigb2SZKiIPJ9R/qoh8VkT+R0R+IiKvicg7ReS9IvIVEZkrIk9VZPfOIvIpEflnEdElPf8pIn8QkbEi8rcdQWReF1tU2Lmoc9ysimymGghAAAIQgAAEIAABCEAgMAIIIoE5BHMgUDGBoztiyE0iMiND3YeJyDtEZEsR+YWI3Od5Xw7d9FWFnNd37Lk3Qxv0EN00VpfRvKeTLfKdjOdxGAQgAAEIQAACEIAABCDQEAIIIg1xJM2AQB8E5ojIh0RE9wq5rY/zm3CK7o2iwohmvWgGTFVZLk1gRxsgAAEIQAACEIAABCBQawIIIrV2H8ZDoC8C+3ayQh7viCHP9VVKs076nIj8aydbxN4/pVmtpDUQgAAEIAABCEAAAhCAwAABBBE6AwTaRUDfGqOvydWsEN37g89fCLyrky3ypk62iC4H4gMBCEAAAhCAAAQgAAEINJQAgkhDHUuzIBAjoK/O1Y1Tt+6IIT+DUCqBkzubruoyIl1G8yysIAABCEAAAhCAAAQgAIHmEUAQaZ5PaREE4gRO6oghumeIvl2FT28CQzrZIhM6y2i+3PsUjoAABCAAAQhAAAIQgAAE6kQAQaRO3sJWCLgR+KuOEPL3ndfpft/tdI7uvFZYN119pZMt8mOoQAACEIAABCAAAQhAAALNIIAg0gw/0goIxAm8vyOG3NNZIgOhfASmdLJrFnaEkdfyFcfZEIAABCAAAQhAAAIQgIBvAggivj1A/RAonsC/icipHSHkm8UX39oSd+osozmoI4rc1FoSNBwCEIAABCAAAQhAAAINIIAg0gAn0gQIdAjsJSJXisi6jhiif/MpnsD/6WSL/KIjjKwuvgpKhAAEIAABCEAAAhCAAATKJoAgUjZhyodANQT0NboqhujfV1dTZetr0TfQ6Ca1+vclracBAAhAAAIQgAAEIAABCNSMQFZB5AO777771atXrx5Vs/ZhLgQgUAKBYcOGPbthw4ZhJRRdtyL/tiOK6DKltxAn6+Y+7IWAOwHinzszzoAABCAAAQiESiCLIPIBEbn99ttvlw98QP+XDwQg0FYCd9xxhxx55JGm+VniR1tQESfb4mna2VoCxL/Wup6GQwACEIBAgwn0mtAwyG+w82kaBFwImMmAiqMdUaRX/HApvs7HEifr7D1sh0AGAnfeeWf0UIj4lwEWh0AAAhCAAARqRKDbhIZBfo0ciakQKJOALYbopGCLLaLQgSAiQpwss+NRNgQCIGCLIcS/AByCCRCAAAQgAIECCaRNaBjkFwiZoiBQZwJxMSRSQhBEFANxss4dG9shkIFAXAwh/mWAxiEQgAAEIACBGhFIEkQY5NfIgZgKgTIJJIkhTAgi4sTJMjseZUMgAAJJYgjxLwDHYAIEIAABCECgQAJxQYRBfoFwKQoCdSaQJoYwIUAMqXO/xnYIZCGQJoYQ/7LQ4xgIQAACEIBAfQjYgghiSH38hqUQKJWAiiFHHXWU3HbbbYlvl2rxkhniZKk9j8Ih4J+AiiG6cTTxz78vsAACEIAABCBQNgEjiDDIL5s05UOgJgR6iSEtfkJKnKxJH8ZMCPRLoJcY0uL41y9SzoMABCAAAQgETUAFEQb5QbsI4yBQHYEsYkhLJwTEyeq6ITVBwAuBLGJIS+OfF39QKQQgAAEIQKAKAlvssMMOG5599tkdqqiMOiAAgbAJjBo1Sq6++urEZTK25W1bMkOcDLvfYh0EiiBA/CuCImVAAAIQgAAE6kVAM0Q2bdq0qV5WYy0EIFAKARU6ssSDtgkixMlSuhuFQiAoAsS/oNyBMRCAAAQgAIFKCCCIVIKZSiBQDwJMCFL9hHBcjy6MlRDomwDxr290nAgBCEAAAhCoLQEEkdq6DsMhUDwBJgQIIsX3KkqEQD0IEP/q4SeshAAEIAABCBRJAEGkSJqUBYGaE2BCgCBS8y6M+RDomwDxr290nAgBCEAAAhCoLQEEkdq6DsMhUDwBJgQIIsX3KkqEQD0IEP/q4SeshAAEIAABCBRJAEGkD5qPP/64TJ06Va688koZM2bMoBJefvllmTZtmhxwwAEyYcIEufDCC6PfZ86c2UdNnAKBagkwIUAQqbbHURsEwiFA/AvHF1gCAQhAAAIQqIrAZoKImdBfc801g2y44IILCp/UP/PMM5FooGLB/vvvn7vNWcSHG264QSZOnCjLli0bVKeee/7552/2fZJRVQkiDz30kIwbNy4yoQz+vYCbvrBmzRpRbsOHD+91Cr/XnAATgmyCSFvipE0jHjOL7Oou9wLiUpHkKcsmQPyjP0AAAhCAAATaRyBVEDEZDmUicRkEZ7EjqyBy3XXXyV577SWf+9znZMiQIaICx6xZs+Sxxx6T+fPn9xRnugkicTuz2NSrbSpGPPHEE4ULUr3q1XbOmzdPnnvuOZkyZUpPLr3K4/fwCTAhcBNEmhwnH3zwwej61xip4uzkyZNl6dKlm2XFFdGrXe4FxKUiiFNGEgHiH/0CAhCAAAQg0D4CToKIGbQed9xxsmDBgoiWDpBHjBgRZXrcfffd0Xf2k0QVBF544QV5/vnnRbNOVIgwg2qTlWGwX3/99VE5dmbE4YcfPpCdYISI448/XiZNmhSdZjIn7HP0e/3dDOZttxpxQb879NBDo0m+2rHnnnvKwoULB2WrmGySeHnGDm3LnDlzBtnRa8mMYZjEKq372YJI/Hy7nXHxxbbliCOOGOSjND5xVubfcUGmm1+7+al9l1i9WsyEIL8g0pQ4aQsiSYJFWnzsFqOUbvx3jfsaXzRDL34vSPKG1psUl+LcV65cOeg+oOdpm7bbbruBuF1m1ku9rnysVQLEP/oBBCAAAQhAoH0E+hJERo0aNSA2xAUAnQyPHz9+INNCJ84333zzgAhiBqUqVrz00kubLZmJP4m0xQBTtgoiuswmPkjPko1hyjvhhBNk0aJF0V4gX/va1+RjH/uYnHrqqQOCiNqh5ZmlIvr/a9eujdr91FNPRW2cMWNGZL9tx9577526h4g57qSTTorO0/bMnj1brr766q7LUWwGapd+VMjpVZ5dvma/pJ2X1O3Vr5o1c8opp0Q/x+3s5lfDJ81P7bvM6tNiJgTFCSJ1j5PxDBE7HmpMWrx48aD4OHr06AFBOy3WxGOWxpl77rknWhqYZflkt7hkyjbc1QZ7P6f4csl4jK/PVYqlZREg/pVFlnIhAAEIQAAC4RLItIeIydLQZsQHrUnLR2xhIi5S6CBUB9Jpgkj8eHtSv379+kGbmRoxRgUGk+mhNnbbwNQWF7SuVatWyRlnnCFjx44d1LYkO8xGqlpHfFNVc/z06dNTBZH4ADxuf1o36bZkxrYzXl7W85LqVe4qGOmyovjEQv/dLx82lw03GKhlTAjcBBF7r6WmxUnda8l87IyyuAiux9hxXZfY2B87VqSJEFmXzHSLS2lZLEbYueWWW6IMEZM5mLXOsK9YrCuSAPGvSJqUBQEIQAACEKgHgb4yROxNUJOyHOKigy1SZBFE7NRpPddMNIoWRLrZooN488RTbdDBs+6joZkSSYKIaXMvQcRskmp3j15p23FhI77UyN5wNW6HEYuMiGGz7bZRa7z9dmaPTnjigkhWPggiYQcGJgRugkjSHiJJE+06xkkjHmjGly0Ap20oG1++lxRr0oSTrOJEt7iUlnFoBPi4IJJVkA77isW6IgkQ/4qkSVkQgAAEIACBehAoRBBJy5bQyW8/GSK2EGFjjGej5M0QscvutfzGrjtJEMmaIWIG5/GnqN26S1xgMkt3koQJM/FS8ea73/3uwMax9pKfpPOSWJh9Tsxv8f1fbKErKx8EkbADAxOC8gSRusVJO5vCFkSVkC5FscVWm1q3WJMnQyS+90g8Lpm9rGzB3rabDJGwY08I1hH/QvACNkAAAhCAAASqJZBbEDGixK677hotVUnaQ8SeONtPCM3A2n7KmvQ2gy9/+cuiG7n2yhCJZzEkoUxbRhIXROJ2xPcQsSc3thgwcuTIzHuIqH32niBJ9nbbpDXO3pxvlgIdddRR0TIg/SQtrTE+i9ebNmmxn87GhS7733HhyuWtPNV2f2qLE2BCUI4gUsc4aQsicfvje4jo7yr2qkgyd+7cCKLeD+LnxfcQ0X+rUKHLc+z9PpK80CsumY2jjSASj+nx+0OW+wURol0EiH/t8jethQAEIAABCCiB3IKIFtLtzSndMkTM6xzNMpKkt8xo+WZpR68MEduOXm+ZiWcquLxFwYg++hYD8zHLXlzfMmO/Rcfukt3ecKMbumrdmrGx0047RRsS2u1JEpVsm9POswUVW8Qy39tilk567JR4m3c3Plx2YRNgQlCOIFLHOGkLIrb9ul+Txhs7RunvJn73ijXx+JAU9813tjfSNs02cUlt0k2g7cw2u5y4vWmxN+wrFOvKJED8K5MuZUMAAhCAAATCJLCZIBKmmVgVGoFub/QhIyQ0b2W3hwlBNkEkO1GOrIpAr31IyAipyhP1rYf4V1/fYTkEIAABCECgXwKbCSI6IOADgW4ENm3aNGgJTrzP6Ct+zZIifXuP/fnpT38avdGHT5gEmBBkE0SIk+H1X11Sab8FzfaRxixbENlmm20GNWDDhg2yww47hNcoLKqUAPGvUtxUBgEIQAACEAiCABkiQbgBIyAQBgEmBNkEkTC8hRUQgECRBIh/RdKkLAhAAAIQgEA9CCCI1MNPWAmBSggwIUAQqaSjUQkEAiRA/AvQKZgEAQhAAAIQKJkAgkjJgCkeAnUiwIQAQaRO/RVbIVAkAeJfkTQpCwIQgAAEIFAPAggi9fATVkKgEgJMCBBEKuloVAKBAAkQ/wJ0CiZBAAIQgAAESiaAIFIyYIqHQJ0IMCFAEKlTf8VWCBRJgPhXJE3KggAEIAABCNSDAIJIPfyElRCohAATAgSRSjoalUAgQALEvwCdgkkQgAAEIACBkgkgiJQMmOIhUCcCTAgQROrUX7EVAkUSIP4VSZOyIAABCEAAAvUggCBSDz9hJQQqIcCEAEGkko5GJRAIkADxL0CnYBIEIAABCECgZAIIIiUDpngI1IkAEwIEkTr1V2yFQJEEiH9F0qQsCEAAAhCAQD0IIIjUw09YCYFKCDAhQBCppKNRCQQCJED8C9ApmAQBCEAAAhAomQCCSMmAKR4CdSLAhABBpE79FVshUCQB4l+RNCkLAhCAAAQgUA8CCCL18BNWQqASAkwIEEQq6WhUAoEACRD/AnQKJkEAAhCAAARKJoAgUjJgiodAnQgwIUAQqVN/xVYIFEmA+FckTcqCAAQgAAEI1IMAgkg9/ISVEKiEABMCBJFKOhqVQCBAAsS/AJ2CSRCAAAQgAIGSCSCIlAyY4iFQJwJMCBBE6tRfsRUCRRIg/hVJk7IgAAEIQAAC9SCAIFIPP2ElBCohwIQAQaSSjkYlEAiQAPEvQKdgEgQgAAEIQKBkApkEkc997nMlm0HxdSBw//33D5h58MEH18FkbIwRmDVrVlcmTAiaK4gQxwkHoRDoFYd82Un880WeeiEAAQhAAAL+CGQWRGbPnu3PSmqGAARyE9BruNdEhAlBswUR4njuy4gCchLIEodyVtH36cS/vtFxIgQgAAEIQKC2BJwEEQbTtfVzIYZrhoj+oR8UgrPSQtRnWSYiTAiaL4hw/VZ66VGZRSBrHPIFjfjnizz1QgACEIAABPwRcBZEej1h9tcUai6bwCGHHDIgiNAPyqZdXPm6VCLrRIQJQTsEEa7f4q4vSspGwCUOZSux+KOIf8UzpUQIQAACEIBA6AQQREL3UED2IYgE5AwHU1wmIkwIEEQcuhaHQiAzAZc4lLnQgg8k/hUMlOIgAAEIQAACNSCAIFIDJ4ViIoJIKJ5ws8NlIsKEAEHErXdxNASyEXCJQ9lKLP4o4l/xTCkRAhCAAAQgEDoBBJHQPRSQfQgiATnDwRSXiQgTAgQRh67FoRDITMAlDmUutOADiX8FA6U4CEAAAhCAQA0IOAkiZ511lqxcuVLuvvtumTRpksybN0+GDBkijz/+uIwfPz767YILLpCZM2fWoOnlmvjQQw/JmjVrZMKECZkr0nPGjRsny5Ytk/3333/QeYbxjBkzepapx955550ybdq0zHVnObCXIGL3A7s8u69kqSf0Y2644QaZM2eOLF26VMaMGdPVXLsfdPNvmW12mYgwIWiPIHLhhRfK+eefP6jBWa9VO8a4xKZu/fzll1+WuXPnyumnny7Dhw93viTidtjlbbPNNgPx0Ny3nCvghM0IuNxrXOKQL9TEP1/kqRcCEIAABCDgj0Dfgshee+01MCE0Ez1tBoKIDAhEWcQL2/VFTJifeeaZSDBRQaVoYSqrIGK3u6jJkr9LZPOaswoiobTdZSLChKBdgojGHO3PKkCY+HP99dd3FV3LijEq0Nj25L3m7fIQRPLS3Px8137gEoeKtzZbicS/bJw4CgIQgAAEINAkAn0JIps2bZJ169bJ/Pnzo4m3Djw1q0G/O/7446OJuBksaTaJfuysBx2AT5w4MfreFlb03/ZTS/O0Ur832Q76dO+ll14aNOk3A3kVY/SJp/6tTxlVGIjXb4695pprZMGCBQNZLVqHnhu3x7Y1yZ7tttsuyhY4/PDDo4mFfux6jUCU1C7NrkkSREw79DczOYlPruPZGMp37733jjhp2/Rj7DW8DAtTpj5B1eOfe+656PhVq1bJO9/5Ttlhhx0Gsn/syf8nP/nJrm+ZSRIA4oPmbv0iqU0mUybtt7L9aZ5UG/9p/3j/+98v99xzz4AgmNSfR4wYsVk/OPTQQwdlAMVZxP2iPon3r7g9tp/j/cn0LZeJCBOC1PC+SeNenT/xfhAXIEw80DZqnH3qqacGMv9MLDruuOM2izGnnXaafPSjHxUjhKZd4+Ya1mM1FukfEx+73RPiMcSO93qvMf/+xje+IZdddllkh37se8y1114rCxcuHIh1S5YsGYjZ8WyUImJKPHPSjuX6/3Z7zb3DFqXM/dKOv3qeZmKa+LPffvtFfrrlllsG2hqP+Xvuuac8//zz0T1B61FfHXvssREfW/iyH2ok2WPfL/W8pH4Qt8UuR+tziUO+rjPiny/y1AsBCEAAAhDwR6AvQWTYsGGRxTp5NsKDDn50gKsT2OnTpw8SMHTAZpYY6Hn6CtCrr746KkPFg1GjRkUDu0ceeWRgwqgTSh386eDWDL7MQL2bIKID5PjA3q5//fr1UR1xoUIHeUcccUSqPWPHjh0QYUz7li9fHk2KzUDVTAjiwoCd+WG3K76cJj7QtycsancaD00zN09WDVOTIZI2mbAFFNMOXf5hD8BHjhw5yI//9E//5CyI2CzifrT9YgSEk046KeKc1nb9zbaxCn/aT85NG2zfp/VnM6E0/cLuB3Z/sid1SX6J96+s/cmEFZeJCBOC1GDcKkHk4osvls9+9rOi16MRvW+++eYo3plr1cSYrNe46cf2RN5eetYtQ8T+7a677ooEADP51ziyePHiaMKt35nrLSlDJC1m215PisMqlvdzj0jiZ1/P5p5jWMazBJMEEcNPRZe0mGLuy0Z8eeyxx6L7nmGm9wzjT9ueeIw292T7fpl2r7H7QbxdCCL+BnnUDAEIQAACEIBAdwJ9CSIqYGg2gg5EdTI3efLkaDCqT+B0YHfCCScMTN51AmsGSiajxAzSzBM8M0gzgy/93c4oiQscaYKIOSctm0Lr14+9T0c3AcAWGvTpnQ6w165dK2ayoHuE2FkhSRMEbb/99C1pfxDjonjKetJg2BaI9KldfM1/NwFE7bNZmnYYocl+qqn17LPPPoP8mHXJjO4lY396ZbkYv2g/StqXI75ExW5jPOuiDH/GJ2pJS2aSMom6CSLxfpjkl7T+lbU/IYgUGv4bL4gkLZmxM7NM9lw3QSQeM+zYb8Rgk0UYn/x3E0T0WBMfbrrppoFsvq9//evypS99SXbdddfN7jtJgkjaNZUkiCRlacRF4rR7RNL+WoafESA0TsaXJ2URROwliXFm5h6l9+VTTjllYOlk/J5ox7AVK1YM2hNJf1OBSf82Qoqx0z4vrR8ktQtBpNBYRGEQgAAEIAABCBRIoG9BRAe1OjDT9N1HH31UrrzySpk6dWo0ADOT1LidOqhSMcU8qbrooovk3HPPjQ7TAaR+7CUfRhgxS0HMcb0EEXvCGJ+Ym/p7DXaNWGCWn5hyNBNm0aJFkTiSZk/S5n5J7YpvnOoyGI63MZ4qbcSZ+OS9lyBiftcJxujRowcNlLMKInHRxrDu5hdlmbZRaXzQ348gksef3QQRk6Gi/OP9uZsgohMzu73d/BLv7+ZYu292E9rIECkkYjZSEIlvqmoyAcw19utf/zoSKe1JczdBxMTXpNgfF0tcBJH4chuTkagZDbr0MUnA7baHSPya6kcQ6RZTrrrqKjnjjDMkiZ9m4sU3tDWCg8s9ICkOaDuUjak/TaS37wtGYLIZGPHGxLek+2W8H+j5ae1CECkkBlEIBCAAAQhAAAIlEOhbEDnvvPPk1FNPHXjjjPl3UoaIbXfWje7ME/csAkR8ENltM8tuA85eT/9MO3plrHSr326X2czQlOsyGDbn2Ov17ZTutBTsXoKIlmueEOrkxog+mj3iIojYmUE777xzVKa97CdtuVDSxL6sDJGs/tQ+a9LL48uKdDJhUsjjGzfmzRBJE9zs66lbfzLHIYgUEjkbKYiYvpu2j0aWibAd7+Kih02+21JCsywnzR4Tt5588smoSN0rRDNDVBSMZ150WzKT5Zoq4h7RrQz7zVTmuCwChNpulk2a+JmWVRPPFHTJEMkqDiUJIvF7mb0nl0scKuSK7aMQlgz2AY1TIAABCEAAAjUn0LcgYp6G64A0PhHvtoeI/aTRfrpuNmQzT827iRMmjdc8zYwPPrPsIdIrQyS+p0nSHiJpg+tug894u+yNMLMKIt3Wncf3psiyh4gteuj/22nydkq3qyCiZZknhvZGfKa+pD1EkjJb4hOBpD1EyvRntz1EuvXnvHuIpPWvbsuCkjZWdZmIMCFIjeitEkSS9oMw2Q559xBJ2lOnlyCiXomLf/G9ROLXW9kZIt3uEfayUROvDb941kWvvaK67XvSaw+RLBkidnxN20MkizDWK+PHJQ75GlcR/3yRp14IQAACEICAPwJ9CyL2jvI6WEqbiMff8mJnNOjTo5122kl0EGKyJeyUW/vpkj1J1+UJuuQgLQtCcaa96cDl6Z9OLpP2htDyu731xk5ltjexM+np8TfZxJ+qdXvDQHzjVrNfh/26Y8Mw7c03pvy4cGQm0+Z7e7NVtbEfQSSeeh9/+4qdEZL1LTNJr3zOIoj06097MhZ/y4zdnnh/NhkjZq8XnSQddthhA/vjpPXRXhlIttCk/5/Wn0y/cpmIMCFAEDEE7FismQm6dMZcZ3aMiW9m2ustM2mCSK+9cUx8iO9BYmJfWgaKtufee+8VzeZKExltrxdxj9BY042ffV/Ruu04mPZGq7gwbGxOukfFlwR1E+k1Y8Vmn/WtN/bSH3OOEamMbXa7XOKQryER8c8XeeqFAAQgAAEI+CPgJIjo2zRmzZrlz1pqroRAmlDSSxCpxDgqcSbgMhFhQtAeQcS5I3ECBHIQcIlDOarJdSrxLxc+ToYABCAAAQjUkoCTIKJZILpchU8zCWzatGkgI8bOOtBB4rHHHivPPvts6mt3lyxZIieeeGIzwdSkVd/85jflgx/84GbWukxEmBC0QxD5j//4D/nOd75Tk56NmXUmoPeOb3/729Gb6PShSsgPVoh/de5p2A4BCEAAAhDoj4CTIBLyQKa/5nOWCwEyRFxohXOsy0SECUE7BBEy/cK5PttiiUsc8sWE+OeLPPVCAAIQgAAE/BFAEPHHvnY1I4jUzmWRwS4TESYECCL17OVYHToBlzjkqy3EP1/kqRcCEIAABCDgjwCCiD/2tasZQaR2LkMQKc5ljXvLTHFoKAkCvQkgiPRmxBEQgAAEIAABCFRPAEGkeua1rRFBpJ6uc5mI8IQ01ccIIvXs/lgdCAGXOOTLZOKfL/LUCwEIQAACEPBHAEHEH/va1YwgUjuXRQa7TESYECCI1LOXY3XoBFzikK+2EP98kadeCEAAAhCAgD8Cy/+W/AAAIABJREFUCCL+2NeuZgSR2rkMQaQ4l5EhUhxLSmohAQSRFjqdJkMAAhCAAARqQABBpAZOCsVEBJFQPOFmh8tEhCekqWwRRNy6HUdDYBABlzjkCx3xzxd56oUABCAAAQj4I5BZENlll138WUnNQRBYvny57LfffkHYghHZCbzzne+UcePGSZbXZjMhaLYgQhzPft1wZLEEXOJQsTVnL434l50VR0IAAhCAAASaQiCzIPK+971PdEDDp70ELrvsMjnqqKPoBzXsAjvuuCOCSD6/NSJDhDierxNwdj4CWeNQvlr6PxtBpH92nAkBCEAAAhCoK4HMgog+Xc7yhLmuILC7NwGWzPRmFOIRLqnqTAhSPdgIQYQ4HuIV2g6bXOKQLyLEP1/kqRcCEIAABCDgjwCCiD/2tasZQaR2LosMdpmIMCFAEKlnL8fq0Am4xCFfbSH++SJPvRCAAAQgAAF/BBBE/LGvXc0IIrVzGYJIcS4jQ6Q4lpTUQgIIIi10Ok2GAAQgAAEI1IAAgkgNnBSKiQgioXjCzQ6XiQhPSFPZIoi4dTuOhsAgAi5xyBc64p8v8tQLAQhAAAIQ8EcAQcQf+9rVjCBSO5dFBrtMRJgQIIjUs5djdegEXOKQr7YQ/3yRp14IQAACEICAPwIIIv7Y165mBJHauQxBpDiXkSFSHEtKaiEBBJEWOp0mQwACEIAABGpAAEGkBk4KxUQEkVA84WaHy0SEJ6SpbBFE3LodR0NgEAGXOOQLHfHPF3nqhQAEIAABCPgjgCDij33takYQqZ3LIoNdJiJMCBBE6tnLsTp0Ai5xyFdbiH++yFMvBCAAAQhAwB8Br4LIyy+/LNOmTZOTTjpJ9t9//0ooPP744zJ+/HhZuXLloPquv/56mTBhgti/T5o0SebNmydDhgypxLbQK8kiiDzzzDMRx5kzZw7y6Q033CBPPPFE9H0dPtqOKVOmyOzZs2XkyJGV9tOHHnpIFi9eXFjfc5mIMCFAEKnD9eli44UXXijnn3/+oFMOP/xw0Zg0fPjw1KKKjgFqx+jRo6P4mPapW5x08YNLHHIpt8hjiX9F0qQsCEAAAhCAQD0ItE4QibtFJ586UNWBqH7sybx+r5+6TOLL7nIIItUIdwgiZffkvspnyUxf2PyflBTHswgPtiAyZsyY3A3pJYioTRMnTpQLLrigkfccBJHcXYgCIAABCEAAAhAogUBhgohmVujT9H333VfOPPNM2WuvvWTp0qWiA8n4BM8MRqdPnz7oybv9JM8eFNpZG1me7GXlFM9Q0XqmTp0qV155ZWS32vnggw8W9qQ+q12hHlekIKJ9Yty4cVFTTSaO/r9mDD377LNR31m2bJnsvffe0XfXXHNNdKx+l5RNZDJT7r777ug403+MT/U7ffqnPl2/fv1AllBSfzL9QuvUfnzttdfKwoULI1sWLFgQZReZjCItN0v/jNuhk4MvfOELcvXVV0dPqe1r5JFHHhnIEDFMktqfdr3E+4/LRIQnpKlXH4JIqIGph11Jgoh9vb300kuREG7HDnNviscAk82Yds1ruXpN62fJkiUD98EVK1ZEYod+7NhhTFcb165dG8WYdevWIYh46mvEP0/gqRYCEIAABCDgkUChgoguRTn++OOjwZwtJtgTPF1+kiSIKAOzTED/f9asWXLKKafIiBEjNsva0IFjfCmLPcG2eaZNoPWYuFBjJsIHHHBAVCcZIoN7ZlGCiC08meUou+66q5hJiP6/ycqxfaD+mjx58oDQZqyL+80uX4/Rfjl//vxISIkv6TETkXh/SkqX17L0OO3Pxo6s/dNMoIwdRkDsJYjMnTs3aqbysNuvok7S9ZL0JBtBpJAIiyBSCMbqC0mK4+Y7E3NMzLdjh17bScvmxo4dm3pP0tigQq8t5pp41itDRMlkyVypnmAxNbrEoWJqdC8FQcSdGWdAAAIQgAAE6k6gUEHEzq6wJ5T25C2LIGLv2WEvadEn6fGJZL8OSNu/xM4OSHqS1299TTjPRRAxT1vtdpusjXjmjRGmLr74YvnsZz8rZnISFy+y7jlj9z2t3+6XWftTkiBi22UmStq3zZKrbv0znn2URRBREURFQbMfi91+W0DstceNy0SECUHqlYogUtMglrSHSNr+UPZ1nyaIKIa0a/6xxx4b9JstcCCIfC7KItU/+sAjxA/xL0SvYBMEIAABCECgXAKFCiI60DFPvF0FEX16b9ZQa5ONGJGU+WEvx+kXT5KwwpKZ7jRdBJFum6rafjY16tKVRYsWRZMJk5YeXwZjjk0SquL9xPQRPcful1n7U7cNFeN92yz9MfYl9c94f3MRROLikml/0vWS5EEEkX6jxKDzEEQKwVh9Ib0y/dJiRzdBJO2aTxP/NR4iiCCIVN/7qRECEIAABCAAgV4EChVE7CfxtrgQHyTG05Xjb5np50m465KZpNTkeOZCXCDpBbPpvxcpiCS9cSaeAZJ1U8N4Jkk8QyQuiGR5g4uLIJKlvF6CSNISM51EaUq/2t9tU8demTMIIoVcmQgihWCsvpBugki32NFNEEm75tP2y0IQcXv9d/W95M81kiHiizz1QgACEIAABPwRKFQQ0b0aZsyYEa2vjk/w4nsuaEaIvanqmjVrBl7LqhO8tD1EtFwdjPZ6ZWIvpElP65IyRIqoq5ctdfm9KEEkztns42GWzNgCmT2Zie/DYbjFJzXaN+bMmRPtNaKfeOaS/SahtP6UVRCJ7yGSVl6SIGL2NjEbx6qtZo8SM+Gy9xCx2592vbCHSGlXE4JIaWjLLdhFELFjR9Y9ROxrXpfM2GIJS2b+4lsXYbbcHpFeOoKIL/LUCwEIQAACEPBHoFBBRCee22+/ffRGkPjbO8w6bv1e/7z44ouDBJH420TS3uJRxHKZbk/U7UyTIury59riay5KEFHLbM6mr2yzzTaD3jqkx9l7uui/0/Z1sZePaP/TzQ1VWNFJjS2IaBn2GyLSfGzqXb58+cBbZuylPGYPERUgspSXtETL2Kw2nH766ZHNcUFE7bXfsmPan5WLnu8yEWFCkHrdIIgUH1IqKbHXkpm02GHuSUkxIO2a75YhYurptjcVm6pW0iVSKyH++eVP7RCAAAQgAAEfBAoXRMweIj4aQ53lEsgiiJRrAaX3QwBBpB9qm52DIFIIRgppKwGXOOSLEYKIL/LUCwEIQAACEPBHAEHEH/va1YwgUjuXRQa7TESYEKT6GEGknt0fqwMh4BKHfJlM/PNFnnohAAEIQAAC/ggUJoj4awI1V0UAQaQq0sXW4zIRYUKAIFJs76M0CPyZgEsc8sWM+OeLPPVCAAIQgAAE/BFAEPHHvnY1I4jUzmXOExEmBAgi9ezlWB06AQSR0D2EfRCAAAQgAIF2EkAQaaff+2o1gkhf2Lyf5DIRQRBBEPHeYTGgkQRc4pAvAMQ/X+SpFwIQgAAEIOCPQGGCSNJbNEyz4jvvJzW32/n+8PivOemtA+aNPWpd/I0F9hsTli1bJvp646I+/QgiSa837mWP/QaVCy64QGbOnJl4iulXSa/r7VVHm353mYgwIUAQadq1YcdL07b4W9CS2tzt1dv9MOoWC20bs9jWT/2+z3GJQ75sJf75Ik+9EIAABCAAAX8EKhFEsjQPQWRzSkbcsEUBFQG+973vRSKBDtgnTJgQ/b8KH/qbDqz1vPXr18vUqVPlyiuvFH01bBGfqgQRbde5554rF110kQwfPjzVdASRbF51mYgwIUAQydar6nNU0mt3s7ze1hZEioihaYKIHdOVaq/XBNeH/GBLXeKQrzYS/3yRp14IQAACEICAPwKFCyL77ruvnHnmmbLXXnvJ0qVLo8m4nSHy0ksvRZP4u+++WyZNmiTPPfeczJ49OyKgfyedb+MxwklaPSoerFu3Tvbbbz+ZN2+ePPLIIzJu3LioCK1PvxsyZEhkk/nefiKX9P0222wj06ZNk5NOOikSHuyBsparwoN+dDBlxIjx48fLypUrpd+nfTooXrt2rey9995Re9KyJOxBtj3IN1kWBxxwQMS7iI+rIGJnq5hMFpuv7Q9jnxF5tH+YPqS/JfFME0S0j8SP1zKmTJkS9THtk2rbgw8+GPUH/dj+LYJVSGW4TESYECCIhNR3i7AlSWBIuydpfXoPmT59ehQTrrnmmigOXXvttbJw4cKBe0BSjFHxVsvVV8/rZ8mSJQMxbMWKFTJx4sTo+3hWX7yNtrDdTRAugk2VZbjEoSrtsusi/vkiT70QgAAEIAABfwQKFUR0EjpjxoxoAm4m9EaUWLx4cTT5nDt3btRaneDrpHTOnDmRcGImvUnnq4BhPmYgevzxxw+UYSa2Kn5Mnjx5QIjRY02WxMiRI6MB7q677iqnn376ZpNjLf+II45I/P64447rKohou+fPnz8glthZGzaHW265ZWBQbNpjC0dJ3aDbk8x4hkj8CWTRTxpdBRFtj22T8Z2yUqHH+CMu9tiC04gRI6L+pGJUWr+yl8yMHTs29Xjte4ceemjkJ+2Lao9moegnS0aKv8s0X80uExEmBKmsee1uvm7o7eykOGi+M8KHEY7te4bGHiOimvuHxiETY0xmXvxep0K7LleMx7isywdtsda+93kDWFDFLnGooCqdiyH+OSPjBAhAAAIQgEDtCRQqiNhLNOwncCpUqCCiA0gdgJqn9EmZFmaJR9q+I/aAVZ/022XoMhGzZESfrMUHlqbMuB3Gi2kp0ibboluGiG23bUPepUBpgojJvjBZFtoGFRjsjJDQBJG4T9OehMb7hfYXfeqqPrX9r/7WfmULIjqJSTten9I+8cQTUR/U8/Szxx57RH+bZUi1v6ITGuAyEWFCgCDStGsgaQ+RpOw0bXdcjE0SRIzQqzHYxCQTcx577LHN7kEac/Sek0UQid/fmuQLlzjkq93EP1/kqRcCEIAABCDgj0Chgog9EU0SRE477TQ566yzBva16Dbx7SaI2PXEBRGTiaJP1uwlGwaxWcKik2mzrMIeHNup0HGxIU0QibfbLMUxdfbKAunm/l5r3W3RRzMgRo8ePbBEJjRBJC5QpYlF3USuJH/bgkh8shLvY4sWLZKPfOQjct9990XLs9asWTOAv6ilRf4u5+SaXSYiTAgQRELrv3nt6RUH7WV8WpeJ12kZInpMWow3Iq1ZmmnH716CiJ1BV+Rm2Hn5FXW+Sxwqqk7Xcoh/rsQ4HgIQgAAEIFB/ApUKIr0yRNIElfiSGTsTJSljIGkw2o/oYAazJq3aCCJ2nVpuFrv1uCSBppdY0ksQsbMs7rrrrigDQjmHsIeIESeMSOM7Q0TT3lU02nPPPeXFF1+UffbZR2666SZ54YUX5JRTTils89nQwoLLRIQJAYJIaP03rz3dBJH4ssOsGSK28G7bF49xWQURPc9e7pm3zSGe7xKHfNlP/PNFnnohAAEIQAAC/ghUKoj02kMki7BgnqKZvUbsrAOzNMcIIvH0Y7PWWzNVLr300oFlGFqGfnSCbNtgvjd7iOj+I0l7n8QzVuw9RLQMHTyb9GpXV8cFkfi/7cF+6G+Z8b2HiApr2jdUODr//POjNf4qkKggooP1Jq3Xt/uZy0SECQGCiGuMCv14F0HE3tcq6x4idozXJTPxLMVeS2aavEym3zjkq08R/3yRp14IQAACEICAPwKVCyL2W2auuOIKefjhhwe9ZcbsFdFrycz2228fvQEg/oaY+JO7tLfJ2Nka9pKZtO/tpTTd7FZX2sf2ygDp5fqkDBF7TXx8Lbxtv27sV2TqdT+bqhp7sr5lRnnE93Lp9kaH+B4i2t6047Xs+L4lvdLYe/mnDr8jiBTiJTZVLQRj9YX0WjJjx0y9p6iwrtmAZlPU5cuXd33LTNob1cyyTSOIxGOhIdFtaSdvmam2vyCIVMub2iAAAQhAAAIhEChMEOmnMf28XjDvJqX92Mk5fybQjyACO/8EEEQK8QGCSCEYKaStBFzikC9GCCK+yFMvBCAAAQhAwB+BSgURs6+FPoXTTz/ZEwgi/joLgog/9nlqdpmIMCFIJY0gkqcTcm7rCbjEIV+wiH++yFMvBCAAAQhAwB+BSgURf82k5iIIIIgUQbH6MlwmIkwIEESq76HU2AYCLnHIFw/iny/y1AsBCEAAAhDwRwBBxB/72tWMIFI7l0UGu0xEmBAgiNSzl2N16ARc4pCvthD/fJGnXghAAAIQgIA/Aggi/tjXrmYEkdq5DEGkOJexZKY4lpTUQgIIIi10Ok2GAAQgAAEI1IBAYYIIe3sU5237zTgXXHBB9Kpf8ynzLTK9WoAg0otQmL+7TER4QprqQwSRMLt3T6vst3KZg+23k6UVYL/tauTIkTJt2rTo7TP9vrmr2xut7Lgej/k9G1iTA1zikK8mEf98kadeCEAAAhCAgD8CCCL+2CfWrMLS1KlT5corrxQzCD/ggANkwoQJg14Zu379+oHjxowZU0krEEQqwVx4JS4TESYECCKFd0DPBSa9djfpdeZxM+Ov/87bjDRBRGP+okWLoqVt+lHhxcT8vHWGdL5LHPJlN/HPF3nqhQAEIAABCPgjUJogYmc5TJo0SebNmye33HKLPPHEE1HGgw42dZKv/69P3PT4xYsXR8cNGTIkImLeSrP33nvLggULZOXKlXL99ddH5xnhQI/TQYwOcFUkGD9+fHSc/QQw/nYbU0ba93FbzOB5+vTp0WD12WeflaVLl8qyZctEbdPvzJtz9Lt+nyBqW+KvIrYH8/Yg3the5cAZQcTfhZqnZpeJCBMCBJE8fS3Ec5MEETvGv/TSS9E95e67747M1wwNE+s1ruvb0K699lpZuHDhQIaI3n+S7jVa7tVXXx2Vs2TJkoE3qa1YsUImTpwYfW/uP2mssog1IXLuZZNLHOpVVlm/E//KIku5EIAABCAAgXAJlCKIGGFi/vz5A4LBrrvuKieccMLAk7CnnnpKZs2aJSeeeKIcc8wxkaChHx2Ymo+Z9K9Zs2ZA8DDZE3qMDki1DhUg4gKLDoLXrl2bKMSce+65ctFFF8ldd901SKAx3z/22GODxJm4IKJtMctY7MG2DoYnT54ciSV21oaxzQy4TfuSUqPtdhixxYge8SeMSQP9MrsagkiZdMsr22UiwoQAQaS8nuin5KQ4ab4zwoeJsXaG3ogRI2TKlCkye/bsgWw9XTIzduzYQWK+fa955JFHZNy4cYPEcnO/6LZkJn7Pq1LorsorLnGoKpvi9RD/fJGnXghAAAIQgIA/AqUIInFBwWQ9XHXVVXL++edHA0wVTfTPo48+KqeffrpcdtllcsoppwwSEpKyIMygcp999hm0ZCSeWWHvaWILHzbqtCdxvTJEzGA1LsIYe/OsM1f7bAHFZJyksdDj7T1GyuxKCCJl0i2vbJeJCBMCBJHyeqKfkpP2EDFZiyYb0VhmL5NJE0T0WC1T7x/Dhw+PshX1nqaZIXrvs3+z7zG9BBGTVZllfxM/JPPV6hKH8tXU/9nEv/7ZcSYEIAABCECgrgRKEURUgHjwwQcHlr/YA0Zd+nLooYfKww8/LDrBvu2226JMjyuuuCLK2tABpvkkCQy2IGIGoXqOvUTHnK+pziZbwx4U28takr7vJYgYwSMt86NXSnS3ztJtyQwZInW9zPza7TIRYUKAIOK3txZfe69Muvi9w9w3ugkimgVif8w5KvLbSz9dBBFTXvweUDwRPyW6xCE/Fv55+e2mTZt6Vq/H6WrdngdyAAQgAAEIQAACwRMoRRBJyxDRwaH+tmrVKlm3bl2UGXLdddfJ0KFDo3/HMx3iWRH2vzVDJC6IxPcgSaKftlGe/X18UBtPr7YFEZNS3W1jU5clM/HBuz04tjNd2EMk+GsrGANdJiJMCBBEgum4BRnSTRCJZ/llzRBJu9ekiel6b+uVIWKaay/bqWrD7IJQdy3GJQ5VYU9SHcQ/X+SpFwIQgAAEIOCPQCmCSNoeIjoo1MGe7h2ib1DRAZKuudalNGecccZmm5GaSb/i0c1Wdd8Rew8RWxCJD2xVfNFBq/6tWSmjR4+O1n3rcWavkLTvVbQxe4HoU0I9T/cpMevN7SUx9mDbbLRn9jXpx61JGSJmLxRlZdKxectMP3TbeY7LRIQJAYJI064SF0FE7xdz5syJMguz7iFi32vS9p/qJogkiSh2hmVT/OESh3y1mfjnizz1QgACEIAABPwRKEUQiS9hsddrxzMb7OU09nIZRWKO1U3pdO8R/ZjlLknn2Tv/28tl4hkapoy077Ues5RG13PrnxdffDFREEl7U00el+oA27yRIL6e3P4t7xttXG1kDxFXYmEc7zIRYUKAIBJGry3Oil5LZuyYqm+VUeFZRW+zqfXy5cu7vmXGvtd0yxAx9SQtqewW84sj4bcklzjky1Liny/y1AsBCEAAAhDwR6AwQaSMJhS1SWkZtrWxTASRenrdZSLChABBpJ69HKtDJ+ASh3y1hfjnizz1QgACEIAABPwRQBDxx752NSOI1M5lkcEuExEmBAgi9ezlWB06AZc45KstxD9f5KkXAhCAAAQg4I9A0IKIPyzUnEQAQaSe/cJlIsKEAEGknr0cq0Mn4BKHfLWF+OeLPPVCAAIQgAAE/BFAEPHHvnY1I4jUzmWRwS4TESYECCL17OVYHToBlzjkqy3EP1/kqRcCEIAABCDgjwCCiD/2tasZQaR2LkMQKc5lmzZt2lRcaR5KqsOE1AMWqqyIQB36H4JIRZ2BaiAAAQhAAAIBEUAQCcgZoZuCIBK6h5Ltc5mIMCFI9TGCSD27P1YHQsAlDvkymfjnizz1QgACEIAABPwRQBDxx752NSOI1M5lkcEuExEmBAgi9ezlWB06AZc45KstxD9f5KkXAhCAAAQg4I8Agog/9rWrGUGkdi5DECnOZWSIFMeSklpIAEGkhU6nyRCAAAQgAIEaEEAQqYGTQjERQSQUT7jZ4TIR4QlpKlsEEbdux9EQGETAJQ75Qkf880WeeiEAAQhAAAL+CCCI+GNfu5oRRGrnsshgl4kIEwIEkXr2cqwOnYBLHPLVFuKfL/LUCwEIQAACEPBHAEHEH/va1YwgUjuXIYgU5zIyRIpjSUktJIAg0kKn02QIQAACEIBADQggiNTASaGYiCASiifc7HCZiPCENJUtgohbt+NoCAwi4BKHfKEj/vkiT70QgAAEIAABfwQQRPyxr13NCCK1c1lksMtEhAkBgkg9ezlWh07AJQ75agvxzxd56oUABCAAAQj4I4Ag4o997WpGEKmdyxBEinMZGSLFsaSkFhJAEGmh02kyBCAAAQhAoAYEEERq4KRQTEQQCcUTbna4TER4QprKFkHErdtxNAQGEXCJQ77QEf98kadeCEAAAhCAgD8CCCL+2NeuZgSR2rksMthlIsKEAEGknr0cq0Mn4BKHfLWF+OeLPPVCAAIQgAAE/BFAEPHHvnY1I4jUzmUIIsW5jAyR4lhSUgsJIIi00Ok0GQIQgAAEIFADAggiNXBSKCYiiITiCTc7XCYiPCFNZYsg4tbtOBoCgwi4xCFf6Ih/vshTLwQgAAEIQMAfAWdBxJ+p1OybwP333y/6Z/bs2b5NoX5HAuoz/TNr1qyuZzIhaIcg4th9OBwChRDIGocKqayPQoh/fUDjFAhAAAIQgEDNCTgJIjVvK+ZDoNUEEERyub8xGSK5KHAyBHISyBKHclbR9+kIIn2j40QIQAACEIBAbQlkFkRq20IML4yAZoeYz8EHH1xYuRRUHQEyRPpm3QhBpO/WcyIECiTQKw4VWJVTUQgiTrg4GAIQgAAEINAIApkEkUa0lEZAAAI9CTAhSEVUe0Gkp/M5AAItJ0D8a3kHoPkQgAAEINBKAggirXQ7jYZAMgEmBAgiXBsQaCsB4l9bPU+7IQABCECgzQQQRNrsfdoOgRgBJgQIIlwUEGgrAeJfWz1PuyEAAQhAoM0EEETa7H3aDoE+BJE77rhDpk2btmb16tVvaxFAlsy0yNk0tZ0EsggiLY1/7ewQtBoCEIAABFpBAEGkFW6mkRDIRqDXhEAnA0ceeaQWpv+5I1upjTgKQaQRbqQREEgnQPyjd0AAAhCAAATaRwBBpH0+p8UQSCXQbULQYjFEeSGIcN1AoOEEiH8NdzDNgwAEIAABCCQQQBChW0AAAgME0iYELRdDEES4RiDQAgLEvxY4mSZCAAIQgAAEYgQQROgSEIBAV0EEMSTCQ4YI1wkEGk4gSRAh/jXc6TQPAhCAAARaTwBBpPVdAAAQ+AuB+ISAycAAGwQRLhQINJwA8a/hDqZ5EIAABCAAgQQCCCJ0CwhAIDFDBDFkUMdAEOE6gUDDCdiCCPGv4c6meRCAAAQgAIEOAQQRugIEILCZIMJkYLNOgSDCdQKBhhMwggjxr+GOpnkQgAAEIAABiwCCCN0BAhAYJIjcfvvtbX21breegCDCdQKBhhNQQYT413An0zwIQAACEIBAjACCCF0CAhAYJIh0/nGkiNwBmgECCCJ0Bgg0nIAKIsS/hjuZ5kEAAhCAAATigsjuu+/+5OrVq0dBBgIQgMCwYcOe3bBhw0TEkMF9gTjJtQGB5hMg/jXfx7QQAhCAAAQgECcw8DgENBCIEdhFRB4WkX1F5L+hAwEIQKBFBIh/LXI2TYUABCAAAQhAoL0EEETa6/teLf+hiOwnIstF5B97HczvEIAABBpEgPjXIGfSFAhAAAIQgAAEIJBGAEGEvpFEQJ+OrrV+2JUsEToKBCDQEgLEv5Y4mmZCAAIQgAAEIAABBBH6QBIB83TU/EaWCP0EAhBoCwHiX1s8TTshAAEIQAACEGg9AQSR1neBzQD8dUo2iD41/R9wQQACEGgwAeJfg51L0yAAAQhAAAIQgECcAIIIfSJOIP501PxOlgh9BQIQaDoB4l/TPUz7IAABCEAAAhCAgEUAQYTuYBOwn45uEhHtH+ZvPY4sEfoLBCDQVALEv6Z6lnZBAAIQgADoBweQAAAgAElEQVQEIACBFAIIInQNm8CtInKUiHxbRI6zxJBbROT/EZHbRORokEEAAhBoIAHiXwOdSpMgAAEIQAACEIBANwIIIvSPbgTs7BBIQQACEGgTAeJfm7xNWyEAAQhAAAIQaCUBBJFWuj1zo5kQZEbFgRCAQMMIEP8a5lCaAwEIQAACEIAABOIEEEToE90IMCGgf0AAAm0lQPxrq+dpNwQgAAEIQAACrSGAINIaV/fVUCYEfWHjJAhAoAEEiH8NcCJNgAAEIAABCEAAAt0IIIjQP8gQoQ9AAAIQ2JwAggi9AgIQgAAEIAABCDScAIJIwx2cs3lMCHIC5HQIQKC2BIh/tXUdhkMAAhCAAAQgAIFsBBBEsnFq61FMCNrqedoNAQgQ/+gDEIAABCAAAQhAoOEEEEQa7uCczWNCkBMgp0MAArUlQPyrreswHAIQgAAEIAABCGQjgCCSjVNbj2JC0FbP024IQID4Rx+AAAQgAAEIQAACDSeAINJwB+dsHhOCnAA5HQIQqC0B4l9tXYfhEIAABCAAAQhAIBsBBJFsnNp6FBOCtnqedkMAAsQ/+gAEIAABCEAAAhBoOAEEkYY7OGfzmBDkBMjpEIBAbQkQ/2rrOgyHAAQgAAEIQAAC2QggiGTj1NajmBC01fO0GwIQIP7RByAAAQhAAAIQgEDDCSCINNzBOZvHhCAnQE6HAARqS4D4V1vXYTgEIAABCEAAAhDIRgBBJBunth7FhKCtnqfdEIAA8Y8+AAEIQAACEIAABBpOAEGk4Q7O2TwmBDkBcjoEIFBbAsS/2roOwyEAAQhAAAIQgEA2Aggi2Ti19SgmBG31PO2GAASIf/QBCEAAAhCAAAQg0HACCCINd3DO5jEhyAmQ0yEAgdoSIP7V1nUYDgEIQAACEIAABLIRQBDJxqmtRzEhaKvnaTcEIED8ow9AAAIQgAAEIACBhhNAEGm4g3M2jwlBToCcDgEI1JYA8a+2rsNwCEAAAhCAAAQgkI0Agkg2Tm09iglBWz1PuyEAAeIffQACEIAABCAAAQg0nACCSMMdnLN5TAhyAuR0CECgtgSIf7V1HYZDAAIQgAAEIACBbAQQRLJxautRTAja6nnaDQEIEP/oAxCAAAQgAAEIQKDhBBBEGu7gnM1jQpATIKdDAAK1JUD8q63rMBwCEIAABCAAAQhkI4Agko1TW49iQtBWz9NuCECA+EcfgAAEIAABCEAAAg0ngCDScAfnbB4TgpwAOR0CEKgtAeJfbV2H4RCAAAQgAAEIQCAbAQSRbJzaehQTgrZ6nnZDAALEP/oABCAAAQhAAAIQaDgBBJGGOzhn85gQ5ATI6RCAQG0JEP9q6zoMhwAEIAABCEAAAtkIIIhk49TWo5gQtNXztBsCECD+0QcgAAEIQAACEIBAwwkgiDTcwTmbx4QgJ0BOhwAEakuA+Fdb12E4BCAAAQhAAAIQyEYAQSQbp7YexYSgrZ6n3RCAAPGPPgABCEAAAhCAAAQaTgBBpOEOztk8JgQ5AXI6BCBQWwLEv9q6DsMhAAEIQAACEIBANgIIItk4tfUoJgRt9TzthgAEiH/0AQhAAAIQgAAEINBwAggiDXdwzuYxIcgJkNMhAIHaEiD+1dZ1GA4BCEAAAhCAAASyEUAQycaprUcxIWir52k3BCBA/KMPQAACEIAABCAAgYYTQBBpuINzNo8JQU6AnA4BCNSWAPGvtq7DcAhAAAIQgAAEIJCNAIJINk5tPYoJQVs9T7shAAHiH30AAhCAAAQgAAEINJwAgkjDHZyzeUwIcgLkdAhAoLYEiH+1dR2GQwACEIAABCAAgWwEEET+zGlqNlytO+qLIvKphrT6yoa0g2ZAICQCTY6dTYp/efoMsTMPPc6FAAQgAAEIQCBoAggif3bPSyLy5aA95ce4fxCRf/dTdaG1/ouIbFNoiRQGAQg0PXY2Jf7l6anEzjz0OBcCEIAABCAAgeAJIIj82UWkRgffVXMZiH9z4eNkCKQS4NpqdufA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QRBBEP3a7yKhnUV46cCltCgGur2Y7Gv832L62DAAQgAAEItJ4AggiCSBsuAgb1bfAybfRBgGvLB/Xq6sS/1bGmJghAAAIQgAAEPBBAEEEQ8dDtKq+SQX3lyKmwJQS4tprtaPzbbP/SOghAAAIQgEDrCSCIIIi04SJgUN8GL9NGHwS4tnxQr65O/Fsda2qCAAQgAAEIQMADAQSRYgSRmR3fXWj5UL97QkRuSPHrEBGZJyKLReShnL6fICKjRcSuP63IMSIyW0SmiMgzKQcNF5GrO8eNEJGTRGSaiLyccLzLsTmb2ffpDOr7RseJEOhKoNe1pfFmqYjs1SnlbhHReJUWe0xlSfHTxMxJMYvG9Yihdsw7wiFWxhveK87q7/pJi/l2eXWJw738y+UBAQhAAAIQgAAEak0AQaR9gsj+IqKTjW6TEh2sXykiU0Xk8R493OVYXxcLg3pf5Km36QS6XVtGDJlsCRYadw7oIrAqLyN8PBgTF5K+zxLPshyTxU9Jwrd9nosgksUml9jqcmyWtppjiJ0utDgWAhCAAAQgAIHaEUAQKV8QuaWTCfKIiJzeeVKqTzT133aGiA6Ql3V60PlWtocOwi/ofG8/XTXHrxSRe0TkhYQMEftcLXNBZ4JxuIiYOuLln9IRTPQp7DUicpOInNCZwBwnItd3bNHfPisiF4tI0rEjrSfDeqxmmGxj1a/F9HqyW9QFxaC+KJKUA4HBBLpdW0lZHppRdpGInNvJElERwcQUE5PMdxrbxluibJIgYmeoPdWJqSaDROOOZs0tEhET8zRrz2TT2dkrJra+1CljrRV3NU7px8Rn/feoWCzU+LZ357h4xl+vODw3we5usbXKOEzs5IqHAAQgAAEIQKDRBBBEqhNEtCYzaNYBshEedMnMeisjwwzq9enoXSKiA/6fWU9N9fjHOsKCDvaNsKIDeHvJjJ2SrXXbS2BMhoh+n1S+bY9ZMqNl68Bdl9sYG+O2m2PNYN484TUTI63PTEZU0Om2FKfIC49BfZE0KQsCfyGQdm1lWRJoxwAt0QjEJqa5Zohonfr5VSeuJcU8s2RGxWHzu2bBmeUwRpww8dTOaJneKd8+146FSUsfs8ThNLu1OpOp5ysOEzu52iEAAQhAAAIQaDQBBJHqBBGzV4h5onmpiJzW2UNErbDFgfhadfsJo3laaS97SVrbbq+3tzNOklK14+UnCSIq5uiEQLNVTMaH7ilip2onDdrtJTf2E9mqskOULYP6RocxGueRQFZBROOe7q2hmRr6iWdZmCZorDKiRJog0m0PETvumQwTjUsmXhpBRDPf7L1NtH7NEjFCtanbFm2MIKLisImZdixMckPWOJxkd5IgUnUcJnZ6vLioGgIQgAAEIACB8gkgiBQjiCQJEiYrwiyZ6UcQMYP2OSJil6NW9xJETO+xJyJxMUUnCjopiJefJoioAGIP3CeKyIoeTzGT9iAxy32ybrCY90pgUJ+XIOdDIJmA65IZO3NEl50kbQbtsoeIbZWJKxrnNIuuW4aIxtakzaXjdacJIlpvPBZ220y1Wxwe21mOE7c7TRCpMg4TO7nyIQABCEAAAhBoNAEEkWIEkXjWhb2ZYHxJizk2y5IZFRvMoN2IF7pBYdYlM1rHrE4PNunotpiiZSaVn7ZkRkUYs/bfCD5JgkjSkhmtV9fv60cnDlneslDUxcegviiSlAOBwQRcN1W1Y6OWNL+zT4i9VNCIv1mWzMQFEZNpp/t5mLKTMkTMfkoqVGs8Mktj4rErSRDRc+19ULq9UUzb2ysOqyCSZHeSIGKyU6qKw8ROrngIQAACEIAABBpNAEGkGEFES7E3B9R/a/aEDrTNU8QdOgN//S3rpqr2E0hNzX5eRDQNXMvNsqlq0oaFZkJys5WabjZFNeXr3iVax5rYpqo6yTAbC8Y3So0fa2+gGt+w0KS8V7VshkF9o8MYjfNIoNe1FV8qY+Kf2W8jKUYZ0fb4DJuq2k2369Kst+06SxJV4NVMOI15WTdVTVoyYzYzjW+y2mvZTK84bG92bdtthG+fcbiXfz12PaqGAAQgAAEIQAAC+QkgiBQniKR5Iy39O7/3KCErAQb1WUlxHATcCHBtufGq29H4t24ew14IQAACEIAABJwIIIggiDh1mJoezKC+po7D7OAJcG0F76JcBuLfXPg4GQIQgAAEIACB0AkgiJQviITeB9pgH4P6NniZNvogwLXlg3p1deLf6lhTEwQgAAEIQAACHgggiCCIeOh2lVfJoL5y5FTYEgJcW812NP5ttn9pHQQgAAEIQKD1BBBEEETacBEwqG+Dl2mjDwJcWz6oV1cn/q2ONTVBAAIQgAAEIOCBAIIIgoiHbld5lQzqK0dOhS0hwLXVbEfj32b7l9ZBAAIQgAAEWk8AQQRBpA0XAYP6NniZNvogwLX1/7d3P6GWHXkdwH+LSWBcZATfJnETx4GQhSTYbho1yUw7HRe9SkAX0YW6cBNEJdCgaHfPMAMNYQQJgpuZxUwWLpJVL5x2Wmei0quWNC5CwD/ZmGyeoFkopF1Ide5hDjfvvnvv+VN1TtXnQZOk+5xTVZ9v1ct5v1vndAn1fG3KN5+1lggQIECAAIECAgoiCiIFpl32Jt3UZyfXYCMC1lbdQcu37nyNjgABAgQINC+gIKIg0sIicFPfQsrGWELA2iqhnq9N+eaz1hIBAgQIECBQQEBBREGkwLTL3qSb+uzkGmxEwNqqO2j51p2v0REgQIAAgeYFFEQURFpYBG7qW0jZGEsIWFsl1PO1Kd981loiQIAAAQIECggoiCiIFJh22Zt0U5+dXIONCFhbdQct37rzNToCBAgQINC8gIKIgkgLi8BNfQspG2MJAWurhHq+NuWbz1pLBAgQIECAQAEBBREFkQLTLnuTbuqzk2uwEQFrq+6g5Vt3vkZHgAABAgSaF1AQURBpYRG4qW8hZWMsIWBtlVDP16Z881lriQABAgQIECggoCCiIFJg2mVv0k19dnINNiJgbdUdtHzrztfoCBAgQIBA8wIKIgoiLSwCN/UtpGyMJQSsrRLq+dqUbz5rLREgQIAAAQIFBBREFEQKTLvsTbqpz06uwUYErK26g5Zv3fkaHQECBAgQaF5AQURBpIVF4Ka+hZSNsYSAtVVCPV+b8s1nrSUCBAgQIECggICCiIJIgWmXvUk39dnJNdiIgLVVd9DyrTtfoyNAgAABAs0LKIgoiLSwCNzUt5CyMZYQsLZKqOdrU775rLVEgAABAgQIFBBQEFEQKTDtsjfppj47uQYbEbC26g5avnXna3QECBAgQKB5AQURBZEWFoGb+hZSNsYSAtZWCfV8bco3n7WWCBAgQIAAgQICCiIKIgWmXfYm3dRnJ9dgIwLWVt1By7fufI2OAAECBAg0L6AgoiDSwiJwU99CysZYQsDaKqGer0355rPWEgECBAgQIFBAoPWCyK9ExM9FxLci4g8j4p8j4gcFctDkPALyncfVVQlYW3XPAfnWna/RESBAgAABAhuBVgsi1yLi1Yg4OWMmnEbEGxFxwyxZrYB8Vxudji9cwNpaeEAjuyffkYBOJ0CAAAECBNYl0FpB5KmIeDMiLqSYLly4EBcvXoyTk5M4PT2Nu3fvxr1797oE07+8EhHvryvSpnsr36bjN/gZBaytGXEXcGn5LiAEXSBAgAABAgTyC7RUEHk8It6JiC+lQsjNmzfj0qVLnxG/c+dOXL16tSuM/EtEPBcRH+WPRotHCsj3SDCHEzhQwNo6EGqlh8l3pcHpNgECBAgQIDBeoKWCyFsR8dLly5fj1q1b8cgjj+zUe/DgQVy5ciVu376djnk7Il4eT+0KMwvId2Zgl29WwNqqO3r51p2v0REgQIAAAQLnCLRSEEkviPubxx57LN5777144okn9k6KDz/8MJ5++un4+OOP07Ff9bLVvWQlD5BvSX1t1yxgbdWcboR8687X6AgQIECAAIE9Aq0URL4dEb91/fr1uHYtvTPusK8bN25EOicivhMRv33YWY4qICDfAuiabELA2qo7ZvnWna/RESBAgAABAgoiDwXSu0B+9t13341nnnnm4Elx//79ePbZZ9Px/5rePXLwiQ7MLSDf3OLaa0XA2qo7afnWna/RESBAgAABAgoiDwUeRMTnPvnkk3PfHbJtld4l8uijj6bf/r+I2P3SEdOstIB8Syeg/VoFrK1ak/10XPKtO1+jI0CAAAECBBRE3PQ1sArc1DcQsiEWEbC2irBna1S+2ag1RIAAAQIECCxRoJV3iNgWvMTZN12f5DudpSsR6AtYW3XPB/nWna/RESBAgAABAnaIPBTw4ri6l4J8687X6MoJWFvl7HO0LN8cytogQIAAAQIEFivQyg4Rf7XgYqfgJB2T7ySMLkLgMwLWVt2TQr5152t0BAgQIECAwB6BVgoiieGtiHjp8uXLcevWrXNfrppepnrlypW4fft2Ou/tiHjZTFq8gHwXH5EOrlTA2lppcAd2W74HQjmMAAECBAgQqE+gpYLI4xHxTvrrcy9cuBA3b96MS5cufSbRO3fuxNWrV+PevXvpz9Lz1c9FxEf1RV/diORbXaQGtBABa2shQczUDfnOBOuyBAgQIECAwPIFWiqIpDSeiog3I+JC+o9UGLl48WKcnJzE6elp3L17tyuEpD9OFZFXIuL95ceohxsB+ZoKBOYRsLbmcV3KVeW7lCT0gwABAgQIEMgq0FpBpMO9FhGvRsTJGdqnEfFGRNzImoTGphSQ75SarkXgxwLWVt2zQb5152t0BAgQIECAwJZAqwWRjiG9UO61iHgxIr4fEa9HxA/MkmoE5FtNlAayMAFra2GBTNwd+U4M6nIECBAgQIDAMgVaL4ikVK5HRPpULO0ISf/uqy4B+daVp9EsR8DaWk4Wc/REvnOouiYBAgQIECCwKAEFEQWRRU3IGTrjpn4GVJckoJhc/RzwvbP6iA2QAAECBAgQqKkg8kJEPD8g0nRe+vXDza9jL/Gjgecd207rx8u39Rlg/HMJWFtzyS7juvJdRg56QYAAAQIECCxQoKaCSPdpVm5mj9rkEZdvHmettCdgbdWduXzrztfoCBAgQIAAgRECNRVEup0ex3J0n54N3ekxdGfJsf1s/Xj5tj4DjH8uAWtrLtllXFe+y8hBLwgQIECAAIEFCtRUEBnK6znpoXLrOE++68hJL9cnYG2tL7NjeizfY7QcS4AAAQIECKxSQEHES1VXOXGP6LSb+iOwHErgCAFr6wisFR4q3xWGpssECBAgQIDAcQIKIgoix82Y9R3tpn59menxOgSsrXXkNLSX8h0q5zwCBAgQIEBgNQIKIgoiq5msAzvqpn4gnNMI7BGwtuqeIvKtO1+jI0CAAAECBCJCQURBpPaF4Ka+9oSNr5SAtVVKPk+78s3jrBUCBAgQIECgoICCiIJIwemXpWk39VmYNdKggLVVd+jyrTtfoyNAgAABAgTsEHk4B9z01b0U5Ft3vkZXTsDaKmefo2X55lDWBgECBAgQIFBUwA4RBZGiEzBD427qMyBrokkBa6vu2OVbd75GR4AAAQIECNghYodIA6vATX0DIRtiEQFrqwh7tkblm41aQwQIECBAgEApATtE7BApNfdyteumPpe0dloTsLbqTly+dedrdAQIECBAgIAdInaINLAK3NQ3ELIhFhGwtoqwZ2tUvtmoNUSAAAECBAiUErBDxA6RUnMvV7tu6nNJa6c1AWur7sTlW3e+RkeAAAECBAjYIWKHSAOrwE19AyEbYhEBa6sIe7ZG5ZuNWkMECBAgQIBAKQE7ROwQKTX3crXrpj6XtHZaE7C26k5cvnXna3QECBAgQICAHSJ2iDSwCtzUNxCyIRYRsLaKsGdrVL7ZqDVEgAABAgQIlBKwQ8QOkVJzL1e7bupzSWunNQFrq+7E5Vt3vkZHgAABAgQI2CFih0gDq8BNfQMhG2IRAWurCHu2RuWbjVpDBAgQIECAQCkBO0TsECk193K166Y+l7R2WhOwtupOXL5152t0BAgQIECAgB0iD+fA30XECxHxw4j4sllRnYB8q4vUgBYiYG0tJIiZuiHfmWBdlgABAgQIEFiOQOs7RLpPwLpEbsSnO0Z81SEg3zpyNIrlCVhby8tkyh7Jd0pN1yJAgAABAgQWK9ByQSTtCkmfgKWvVAi5tvn3tEsk7RbxtW4B+a47P71froC1tdxspuiZfKdQdA0CBAgQIEBgFQKtFkR+MiL+PSLSP7tdId0nYv8VET8TEemfvtYpIN915qbXyxewtpaf0ZgeyneMnnMJECBAgACB1Qm0WhDpno3+0eb9IV1waWfI894nsrp5vN1h+a4+QgNYqIC1tdBgJuqWfCeCdBkCBAgQIEBgHQItFkS6nSD/HRFPbu0ESZ+OfRARX+jtHFlHknrZCcjXXCAwj4C1NY/rUq4q36UkoR8ECBAgQIBANoHWCiL9Z6N3vSvkkGOyBaShowQOye6QY45q1MEEGhA4ZN0cckwDVKsc4iHZHXLMKgev0wQIECBAgEC7Ai0VRM56NnpX8t4nsr41Id/1ZabH6xCwttaR09BeyneonPMIECBAgACB1Qu0VBDZ9Wz0rhC9T2Rd01u+68pLb9cjYG2tJ6shPZXvEDXnECBAgAABAlUItFIQOe/Z6F1Bep/Ieqa4fNeTlZ6uS8DaWldex/ZWvseKOZ4AAQIECBCoSqCFgsiY557HnFvVRFnwYMZkNObcBZPoGoFJBMasjzHnTtJ5F9krMCajMefu7ZgDCBAgQIAAAQK5BGoviBzzbPQuc+8TyTUbj29HvsebOYPAIQLW1iFK6z1GvuvNTs8JECBAgACBCQVqL4gc+2z0LlrvE5lw0k14KflOiOlSBHoC1lbd00G+dedrdAQIECBAgMCBAjUXRIY8G72LzftEDpxQGQ+Tb0ZsTTUlYG3VHbd8687X6AgQIECAAIEjBGotiMzxfPMc1zwiKof2BObIYo5rCo3A2gTmWAdzXHNtrkvp7xxZzHHNpXjpBwECBAgQIFC5QI0FkSmejd4Vu/eJlF8Q8i2fgR7UKWBt1ZlrNyr51p2v0REgQIAAAQIDBGosiEz1bPQuTu8TGTDRJjxFvhNiuhSBnoC1Vfd0kG/d+RodAQIECBAgMECgtoLIlM9G7+L0PpEBE22iU+Q7EaTLENgSsLbqnhLyrTtfoyNAgAABAgQGCtRUEMn5HHPOtgZGW91pOc1ztlVdUAa0OoGc8z1nW6sLYqYO5zTP2dZMXC5LgAABAgQItCRQS0Fkzmejd80H7xPJt1Lkm89aS20JWFt15y3fuvM1OgIECBAgQGCkQC0FkcSQChTp06n0K9dXep9I+pXa9jWvgHzn9XX1dgWsrbqzl2/d+RodAQIECBAgMEKgpoLICAanEiBAgAABAgQIECBAgAABAi0JKIi0lLaxEiBAgAABAgQIECBAgAABAg8FFERMBAIECBAgQIAAAQIECBAgQKA5AQWR5iI3YAIECBAgQIAAAQIECBAgQEBBxBwgQIAAAQIECBAgQIAAAQIEmhNQEGkucgMmQIAAAQIECBAgQIAAAQIEFETMAQIECBAgQIAAAQIECBAgQKA5AQWR5iI3YAIECBAgQIAAAQIECBAgQGCNBZFfjIh/2IruLyPiDyLif8+J9E8i4t8i4q8j4o2IuB4R7x85BX5qz7mfj4g/i4jvRsQ/Hnlth38qsMR8u1x/dxPSn0bE1wVGYIUCZ62vMfO5+7765kiLVyLii9bVSMWzv3+WzDfl+r3NqL4fEem//3P0KF2AAAECBAgQIDCRwFoLIukmvLux6n5Y/fuI2HVTfsgxh5A+FRF/HhG/d0YxJRVLUvsvRsQvKYgcwnnmMekHtqXl2/9hrcs5Fb3G/hA4GMmJBAYK7Fpf/zGgGDHV99W03r8WEWN+cB/IUd1pS8o3/f8yffDw6qYIknL+6QM+vKguFAMiQIAAAQIElitQQ0Ek6fZ/YN3+BDQVJ57cfEp1PyLSp/y/39sh0t2Mp+v8xuaH3HS9X96clwoc6Ub99c3uj3T+9o6U9IPBaxHxV5uCSdo9YIfIsHm/fUO/hHy3RzLVp+LDhJxFYLjAWetr+wfX/qf63ffE/i6p9H301yPiF3rfV9N/n/aKwt1ugP/ZfN9MBZeXN+f1d+altj6IiK9shmTn1fBs05lLy7c/mtS331QQGRewswkQIECAAIFpBWooiGx/SpluurpiRFco6YoZaRdJ/5GZdEPfbdPuPw6Tfj/duKXzT3q7QpL+rh0i6c+63QMKIsPn6b4dIiXz7TIe+sjVcBVnEphG4KwfmPvf+9L3u26HVmox7YJK389SUTkVidOjiT+/+f74RxHxzYhI31ff3hQ+up16XVG5O2bfDpTUZvpSEBmX81LzTaNSSB6XrbMJECBAgACBGQTWWhDZ9w6R/i6R/u6O7YLIr222avdp0yei6au7+f+J3ntDFERmmIRblzzkHSKl8vWOmPnz18K8Avt+YO4Xifs/xKbCcXoHU/8xsX4xevvdTN2uk7RzLv0gfN4jjV07CiLjs19qvt4RMz5bV06cCywAAAGqSURBVCBAgAABAgRmEFhrQaT/jok+S3eDnn4vfZL50mYHyK4dIqkgsn2Tn87tPt1M11AQmWHinXPJs27ou8NL5rvvhbp5lbRGYJjAvkcqfnXr5abdp/oKIsO8c5+1xHztDMk9C7RHgAABAgQIHCxQa0EkvfDyn3rPrp/3yEz3aExCO2t7uILIwdNpkgMPKYjkzjcVQ74REX/sb0iYJGMXKSew76Wb/T/f9T0xPTKTfsj9nd7uj32PzNghkifzpeWb5snfeqdWnvC1QoAAAQIECBwvUFtBJAl0LwRML/77i83z7mmnR9q6nV7qd8xLVbd3iHQvDUwvATzrr/n1DpHj5+D2GecVRErl23/xbtff7mWT40fsCgTyCRzy1+6e9VLV1MP+Ouj+Jq30e93LUs97qaqCSJ6Ml5TvIY8/5lHRCgECBAgQIEBgh8AaCyLCJECAAAECBAgQIECAAAECBAiMElAQGcXnZAIECBAgQIAAAQIECBAgQGCNAgoia0xNnwkQIECAAAECBAgQIECAAIFRAgoio/icTIAAAQIECBAgQIAAAQIECKxR4P8B1InzVSTgmQ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9395" name="Picture 3" descr="C:\Users\Алексей\Downloads\dia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428742"/>
            <a:ext cx="4357718" cy="3148161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715008" y="1857370"/>
            <a:ext cx="3071834" cy="14003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700" dirty="0" smtClean="0"/>
              <a:t>По запросу доктора или пациента информация передается </a:t>
            </a:r>
            <a:r>
              <a:rPr lang="en-US" sz="1700" dirty="0" smtClean="0"/>
              <a:t>:</a:t>
            </a:r>
            <a:endParaRPr lang="ru-RU" sz="17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1700" dirty="0" smtClean="0"/>
              <a:t>в веб-приложение</a:t>
            </a:r>
          </a:p>
          <a:p>
            <a:pPr algn="just">
              <a:buFont typeface="Arial" pitchFamily="34" charset="0"/>
              <a:buChar char="•"/>
            </a:pPr>
            <a:r>
              <a:rPr lang="ru-RU" sz="1700" dirty="0" smtClean="0"/>
              <a:t>на мобильное устройство</a:t>
            </a:r>
            <a:endParaRPr lang="ru-RU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389</Words>
  <Application>Microsoft Office PowerPoint</Application>
  <PresentationFormat>Экран (16:9)</PresentationFormat>
  <Paragraphs>108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Roboto Condensed</vt:lpstr>
      <vt:lpstr>Roboto Condensed Light</vt:lpstr>
      <vt:lpstr>Wingdings</vt:lpstr>
      <vt:lpstr>Calibri</vt:lpstr>
      <vt:lpstr>Arvo</vt:lpstr>
      <vt:lpstr>Salerio template</vt:lpstr>
      <vt:lpstr>HELLO!</vt:lpstr>
      <vt:lpstr>Зачем же разрабатывать подобную систему?</vt:lpstr>
      <vt:lpstr>Внедрение системы обеспечит</vt:lpstr>
      <vt:lpstr>Данко</vt:lpstr>
      <vt:lpstr>Как это работает?</vt:lpstr>
      <vt:lpstr>Как это работает?</vt:lpstr>
      <vt:lpstr>Что же мы использовали?</vt:lpstr>
      <vt:lpstr>Прототип системы</vt:lpstr>
      <vt:lpstr>Концепция хранения информации</vt:lpstr>
      <vt:lpstr>Немного цифр</vt:lpstr>
      <vt:lpstr>Развертывание это просто</vt:lpstr>
      <vt:lpstr>Как же это выглядит для пользователя</vt:lpstr>
      <vt:lpstr>Слайд 13</vt:lpstr>
      <vt:lpstr>Слайд 14</vt:lpstr>
      <vt:lpstr>ROADMAP</vt:lpstr>
      <vt:lpstr>Слайд 16</vt:lpstr>
      <vt:lpstr>Стоимость и время разработки полной версии </vt:lpstr>
      <vt:lpstr>CREDITS</vt:lpstr>
      <vt:lpstr>Спасибо за внимание!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Алексей</dc:creator>
  <cp:lastModifiedBy>Алексей</cp:lastModifiedBy>
  <cp:revision>27</cp:revision>
  <dcterms:modified xsi:type="dcterms:W3CDTF">2021-06-18T23:46:09Z</dcterms:modified>
</cp:coreProperties>
</file>