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handoutMasterIdLst>
    <p:handoutMasterId r:id="rId12"/>
  </p:handoutMasterIdLst>
  <p:sldIdLst>
    <p:sldId id="256" r:id="rId2"/>
    <p:sldId id="257" r:id="rId3"/>
    <p:sldId id="258" r:id="rId4"/>
    <p:sldId id="262" r:id="rId5"/>
    <p:sldId id="259" r:id="rId6"/>
    <p:sldId id="263" r:id="rId7"/>
    <p:sldId id="260" r:id="rId8"/>
    <p:sldId id="261" r:id="rId9"/>
    <p:sldId id="264" r:id="rId10"/>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E52EBA-DA12-4F3E-8F08-8F81DFE49779}" v="1567" dt="2021-09-10T13:12:13.158"/>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989" autoAdjust="0"/>
  </p:normalViewPr>
  <p:slideViewPr>
    <p:cSldViewPr snapToGrid="0">
      <p:cViewPr varScale="1">
        <p:scale>
          <a:sx n="119" d="100"/>
          <a:sy n="119" d="100"/>
        </p:scale>
        <p:origin x="96" y="192"/>
      </p:cViewPr>
      <p:guideLst/>
    </p:cSldViewPr>
  </p:slideViewPr>
  <p:notesTextViewPr>
    <p:cViewPr>
      <p:scale>
        <a:sx n="1" d="1"/>
        <a:sy n="1" d="1"/>
      </p:scale>
      <p:origin x="0" y="0"/>
    </p:cViewPr>
  </p:notesTextViewPr>
  <p:notesViewPr>
    <p:cSldViewPr snapToGrid="0">
      <p:cViewPr varScale="1">
        <p:scale>
          <a:sx n="93" d="100"/>
          <a:sy n="93" d="100"/>
        </p:scale>
        <p:origin x="370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tilisateur invité" userId="0910c8a430e46923" providerId="Windows Live" clId="Web-{3CE52EBA-DA12-4F3E-8F08-8F81DFE49779}"/>
    <pc:docChg chg="addSld delSld modSld">
      <pc:chgData name="Utilisateur invité" userId="0910c8a430e46923" providerId="Windows Live" clId="Web-{3CE52EBA-DA12-4F3E-8F08-8F81DFE49779}" dt="2021-09-10T13:12:07.580" v="1058"/>
      <pc:docMkLst>
        <pc:docMk/>
      </pc:docMkLst>
      <pc:sldChg chg="modSp">
        <pc:chgData name="Utilisateur invité" userId="0910c8a430e46923" providerId="Windows Live" clId="Web-{3CE52EBA-DA12-4F3E-8F08-8F81DFE49779}" dt="2021-09-10T12:24:43.459" v="528" actId="20577"/>
        <pc:sldMkLst>
          <pc:docMk/>
          <pc:sldMk cId="128632686" sldId="256"/>
        </pc:sldMkLst>
        <pc:spChg chg="mod">
          <ac:chgData name="Utilisateur invité" userId="0910c8a430e46923" providerId="Windows Live" clId="Web-{3CE52EBA-DA12-4F3E-8F08-8F81DFE49779}" dt="2021-09-10T12:24:43.459" v="528" actId="20577"/>
          <ac:spMkLst>
            <pc:docMk/>
            <pc:sldMk cId="128632686" sldId="256"/>
            <ac:spMk id="2" creationId="{00000000-0000-0000-0000-000000000000}"/>
          </ac:spMkLst>
        </pc:spChg>
        <pc:spChg chg="mod">
          <ac:chgData name="Utilisateur invité" userId="0910c8a430e46923" providerId="Windows Live" clId="Web-{3CE52EBA-DA12-4F3E-8F08-8F81DFE49779}" dt="2021-09-10T11:38:26.698" v="2" actId="20577"/>
          <ac:spMkLst>
            <pc:docMk/>
            <pc:sldMk cId="128632686" sldId="256"/>
            <ac:spMk id="3" creationId="{00000000-0000-0000-0000-000000000000}"/>
          </ac:spMkLst>
        </pc:spChg>
      </pc:sldChg>
      <pc:sldChg chg="addSp delSp modSp new mod modClrScheme chgLayout">
        <pc:chgData name="Utilisateur invité" userId="0910c8a430e46923" providerId="Windows Live" clId="Web-{3CE52EBA-DA12-4F3E-8F08-8F81DFE49779}" dt="2021-09-10T12:24:16.318" v="526" actId="20577"/>
        <pc:sldMkLst>
          <pc:docMk/>
          <pc:sldMk cId="850713844" sldId="257"/>
        </pc:sldMkLst>
        <pc:spChg chg="del">
          <ac:chgData name="Utilisateur invité" userId="0910c8a430e46923" providerId="Windows Live" clId="Web-{3CE52EBA-DA12-4F3E-8F08-8F81DFE49779}" dt="2021-09-10T11:51:08.776" v="240"/>
          <ac:spMkLst>
            <pc:docMk/>
            <pc:sldMk cId="850713844" sldId="257"/>
            <ac:spMk id="2" creationId="{7409FAC4-4041-439F-9DA2-19008CE538A7}"/>
          </ac:spMkLst>
        </pc:spChg>
        <pc:spChg chg="add del">
          <ac:chgData name="Utilisateur invité" userId="0910c8a430e46923" providerId="Windows Live" clId="Web-{3CE52EBA-DA12-4F3E-8F08-8F81DFE49779}" dt="2021-09-10T11:51:08.776" v="240"/>
          <ac:spMkLst>
            <pc:docMk/>
            <pc:sldMk cId="850713844" sldId="257"/>
            <ac:spMk id="3" creationId="{99A2F9D2-DBE2-4671-9194-2C6E6A1B1B2A}"/>
          </ac:spMkLst>
        </pc:spChg>
        <pc:spChg chg="add mod">
          <ac:chgData name="Utilisateur invité" userId="0910c8a430e46923" providerId="Windows Live" clId="Web-{3CE52EBA-DA12-4F3E-8F08-8F81DFE49779}" dt="2021-09-10T12:24:16.318" v="526" actId="20577"/>
          <ac:spMkLst>
            <pc:docMk/>
            <pc:sldMk cId="850713844" sldId="257"/>
            <ac:spMk id="11" creationId="{1D86A091-47F0-45CC-A2DD-6613FED63953}"/>
          </ac:spMkLst>
        </pc:spChg>
        <pc:spChg chg="add mod">
          <ac:chgData name="Utilisateur invité" userId="0910c8a430e46923" providerId="Windows Live" clId="Web-{3CE52EBA-DA12-4F3E-8F08-8F81DFE49779}" dt="2021-09-10T12:23:52.567" v="524" actId="20577"/>
          <ac:spMkLst>
            <pc:docMk/>
            <pc:sldMk cId="850713844" sldId="257"/>
            <ac:spMk id="12" creationId="{E35E6ABC-AEC7-4C3E-80FF-7EC383C4A5F0}"/>
          </ac:spMkLst>
        </pc:spChg>
        <pc:spChg chg="add del">
          <ac:chgData name="Utilisateur invité" userId="0910c8a430e46923" providerId="Windows Live" clId="Web-{3CE52EBA-DA12-4F3E-8F08-8F81DFE49779}" dt="2021-09-10T11:53:58.639" v="265"/>
          <ac:spMkLst>
            <pc:docMk/>
            <pc:sldMk cId="850713844" sldId="257"/>
            <ac:spMk id="13" creationId="{5D6C3F68-DAE2-4848-B436-34EED1870F69}"/>
          </ac:spMkLst>
        </pc:spChg>
        <pc:graphicFrameChg chg="add del mod ord modGraphic">
          <ac:chgData name="Utilisateur invité" userId="0910c8a430e46923" providerId="Windows Live" clId="Web-{3CE52EBA-DA12-4F3E-8F08-8F81DFE49779}" dt="2021-09-10T11:50:52.057" v="239"/>
          <ac:graphicFrameMkLst>
            <pc:docMk/>
            <pc:sldMk cId="850713844" sldId="257"/>
            <ac:graphicFrameMk id="4" creationId="{46E941A2-C38B-4700-9FD6-233C9E693789}"/>
          </ac:graphicFrameMkLst>
        </pc:graphicFrameChg>
      </pc:sldChg>
      <pc:sldChg chg="addSp delSp modSp new">
        <pc:chgData name="Utilisateur invité" userId="0910c8a430e46923" providerId="Windows Live" clId="Web-{3CE52EBA-DA12-4F3E-8F08-8F81DFE49779}" dt="2021-09-10T12:22:47.175" v="520" actId="20577"/>
        <pc:sldMkLst>
          <pc:docMk/>
          <pc:sldMk cId="3237539473" sldId="258"/>
        </pc:sldMkLst>
        <pc:spChg chg="add del">
          <ac:chgData name="Utilisateur invité" userId="0910c8a430e46923" providerId="Windows Live" clId="Web-{3CE52EBA-DA12-4F3E-8F08-8F81DFE49779}" dt="2021-09-10T11:58:55.755" v="296"/>
          <ac:spMkLst>
            <pc:docMk/>
            <pc:sldMk cId="3237539473" sldId="258"/>
            <ac:spMk id="2" creationId="{D4B6244A-98B7-4C85-8259-CC32FB227A7B}"/>
          </ac:spMkLst>
        </pc:spChg>
        <pc:spChg chg="add del">
          <ac:chgData name="Utilisateur invité" userId="0910c8a430e46923" providerId="Windows Live" clId="Web-{3CE52EBA-DA12-4F3E-8F08-8F81DFE49779}" dt="2021-09-10T11:58:53.974" v="295"/>
          <ac:spMkLst>
            <pc:docMk/>
            <pc:sldMk cId="3237539473" sldId="258"/>
            <ac:spMk id="3" creationId="{56854722-F1B6-44E6-9F22-4150E2C8A94B}"/>
          </ac:spMkLst>
        </pc:spChg>
        <pc:spChg chg="add mod">
          <ac:chgData name="Utilisateur invité" userId="0910c8a430e46923" providerId="Windows Live" clId="Web-{3CE52EBA-DA12-4F3E-8F08-8F81DFE49779}" dt="2021-09-10T12:19:27.843" v="500" actId="1076"/>
          <ac:spMkLst>
            <pc:docMk/>
            <pc:sldMk cId="3237539473" sldId="258"/>
            <ac:spMk id="5" creationId="{7949B3CC-4667-4392-90D2-0F702E331DF8}"/>
          </ac:spMkLst>
        </pc:spChg>
        <pc:spChg chg="add mod">
          <ac:chgData name="Utilisateur invité" userId="0910c8a430e46923" providerId="Windows Live" clId="Web-{3CE52EBA-DA12-4F3E-8F08-8F81DFE49779}" dt="2021-09-10T12:22:47.175" v="520" actId="20577"/>
          <ac:spMkLst>
            <pc:docMk/>
            <pc:sldMk cId="3237539473" sldId="258"/>
            <ac:spMk id="6" creationId="{EA0ECE1B-51D7-47EB-AAD0-BEC03D4984BD}"/>
          </ac:spMkLst>
        </pc:spChg>
        <pc:picChg chg="add mod">
          <ac:chgData name="Utilisateur invité" userId="0910c8a430e46923" providerId="Windows Live" clId="Web-{3CE52EBA-DA12-4F3E-8F08-8F81DFE49779}" dt="2021-09-10T12:03:06.307" v="342" actId="1076"/>
          <ac:picMkLst>
            <pc:docMk/>
            <pc:sldMk cId="3237539473" sldId="258"/>
            <ac:picMk id="4" creationId="{E6D0FFE6-8AD7-4A7B-B71A-41A04717702A}"/>
          </ac:picMkLst>
        </pc:picChg>
      </pc:sldChg>
      <pc:sldChg chg="addSp modSp new">
        <pc:chgData name="Utilisateur invité" userId="0910c8a430e46923" providerId="Windows Live" clId="Web-{3CE52EBA-DA12-4F3E-8F08-8F81DFE49779}" dt="2021-09-10T12:23:22.207" v="522" actId="20577"/>
        <pc:sldMkLst>
          <pc:docMk/>
          <pc:sldMk cId="1450673266" sldId="259"/>
        </pc:sldMkLst>
        <pc:spChg chg="add mod">
          <ac:chgData name="Utilisateur invité" userId="0910c8a430e46923" providerId="Windows Live" clId="Web-{3CE52EBA-DA12-4F3E-8F08-8F81DFE49779}" dt="2021-09-10T12:15:21.541" v="467" actId="20577"/>
          <ac:spMkLst>
            <pc:docMk/>
            <pc:sldMk cId="1450673266" sldId="259"/>
            <ac:spMk id="2" creationId="{E3595DE8-4E00-4436-8D11-92A7A3245DD3}"/>
          </ac:spMkLst>
        </pc:spChg>
        <pc:spChg chg="add mod">
          <ac:chgData name="Utilisateur invité" userId="0910c8a430e46923" providerId="Windows Live" clId="Web-{3CE52EBA-DA12-4F3E-8F08-8F81DFE49779}" dt="2021-09-10T12:23:22.207" v="522" actId="20577"/>
          <ac:spMkLst>
            <pc:docMk/>
            <pc:sldMk cId="1450673266" sldId="259"/>
            <ac:spMk id="4" creationId="{C80B27C6-DF93-4525-A154-53D691F37A83}"/>
          </ac:spMkLst>
        </pc:spChg>
        <pc:picChg chg="add mod">
          <ac:chgData name="Utilisateur invité" userId="0910c8a430e46923" providerId="Windows Live" clId="Web-{3CE52EBA-DA12-4F3E-8F08-8F81DFE49779}" dt="2021-09-10T12:18:53.514" v="498" actId="14100"/>
          <ac:picMkLst>
            <pc:docMk/>
            <pc:sldMk cId="1450673266" sldId="259"/>
            <ac:picMk id="3" creationId="{7CF5F0D0-12F7-45C7-BE83-B9A4E1CB74F6}"/>
          </ac:picMkLst>
        </pc:picChg>
      </pc:sldChg>
      <pc:sldChg chg="addSp delSp modSp new">
        <pc:chgData name="Utilisateur invité" userId="0910c8a430e46923" providerId="Windows Live" clId="Web-{3CE52EBA-DA12-4F3E-8F08-8F81DFE49779}" dt="2021-09-10T12:29:00.183" v="570" actId="20577"/>
        <pc:sldMkLst>
          <pc:docMk/>
          <pc:sldMk cId="706014233" sldId="260"/>
        </pc:sldMkLst>
        <pc:spChg chg="add mod">
          <ac:chgData name="Utilisateur invité" userId="0910c8a430e46923" providerId="Windows Live" clId="Web-{3CE52EBA-DA12-4F3E-8F08-8F81DFE49779}" dt="2021-09-10T12:26:14.429" v="541" actId="20577"/>
          <ac:spMkLst>
            <pc:docMk/>
            <pc:sldMk cId="706014233" sldId="260"/>
            <ac:spMk id="2" creationId="{9FA62A0E-7898-4B55-8E21-DE5C6828EA45}"/>
          </ac:spMkLst>
        </pc:spChg>
        <pc:spChg chg="add mod">
          <ac:chgData name="Utilisateur invité" userId="0910c8a430e46923" providerId="Windows Live" clId="Web-{3CE52EBA-DA12-4F3E-8F08-8F81DFE49779}" dt="2021-09-10T12:29:00.183" v="570" actId="20577"/>
          <ac:spMkLst>
            <pc:docMk/>
            <pc:sldMk cId="706014233" sldId="260"/>
            <ac:spMk id="4" creationId="{83EB1FD3-2A72-4D52-83B4-D3CD080C6F89}"/>
          </ac:spMkLst>
        </pc:spChg>
        <pc:spChg chg="add del">
          <ac:chgData name="Utilisateur invité" userId="0910c8a430e46923" providerId="Windows Live" clId="Web-{3CE52EBA-DA12-4F3E-8F08-8F81DFE49779}" dt="2021-09-10T12:27:35.759" v="548"/>
          <ac:spMkLst>
            <pc:docMk/>
            <pc:sldMk cId="706014233" sldId="260"/>
            <ac:spMk id="5" creationId="{B18EE9A1-E434-4328-BD74-97078A1A2623}"/>
          </ac:spMkLst>
        </pc:spChg>
        <pc:spChg chg="add del">
          <ac:chgData name="Utilisateur invité" userId="0910c8a430e46923" providerId="Windows Live" clId="Web-{3CE52EBA-DA12-4F3E-8F08-8F81DFE49779}" dt="2021-09-10T12:27:34.619" v="547"/>
          <ac:spMkLst>
            <pc:docMk/>
            <pc:sldMk cId="706014233" sldId="260"/>
            <ac:spMk id="6" creationId="{B7C0EED3-AA6A-46BE-AF3A-F1B2F6FEFF9D}"/>
          </ac:spMkLst>
        </pc:spChg>
        <pc:picChg chg="add mod">
          <ac:chgData name="Utilisateur invité" userId="0910c8a430e46923" providerId="Windows Live" clId="Web-{3CE52EBA-DA12-4F3E-8F08-8F81DFE49779}" dt="2021-09-10T12:26:32.523" v="543" actId="1076"/>
          <ac:picMkLst>
            <pc:docMk/>
            <pc:sldMk cId="706014233" sldId="260"/>
            <ac:picMk id="3" creationId="{D9C3567C-B070-4D42-8F04-47E133EB39FA}"/>
          </ac:picMkLst>
        </pc:picChg>
      </pc:sldChg>
      <pc:sldChg chg="addSp modSp new">
        <pc:chgData name="Utilisateur invité" userId="0910c8a430e46923" providerId="Windows Live" clId="Web-{3CE52EBA-DA12-4F3E-8F08-8F81DFE49779}" dt="2021-09-10T12:35:43.535" v="628" actId="1076"/>
        <pc:sldMkLst>
          <pc:docMk/>
          <pc:sldMk cId="3845150842" sldId="261"/>
        </pc:sldMkLst>
        <pc:spChg chg="add mod">
          <ac:chgData name="Utilisateur invité" userId="0910c8a430e46923" providerId="Windows Live" clId="Web-{3CE52EBA-DA12-4F3E-8F08-8F81DFE49779}" dt="2021-09-10T12:34:19.330" v="614" actId="14100"/>
          <ac:spMkLst>
            <pc:docMk/>
            <pc:sldMk cId="3845150842" sldId="261"/>
            <ac:spMk id="2" creationId="{47A97D40-3D94-4BA3-BEA3-8C406F922FD6}"/>
          </ac:spMkLst>
        </pc:spChg>
        <pc:spChg chg="add mod">
          <ac:chgData name="Utilisateur invité" userId="0910c8a430e46923" providerId="Windows Live" clId="Web-{3CE52EBA-DA12-4F3E-8F08-8F81DFE49779}" dt="2021-09-10T12:35:43.535" v="628" actId="1076"/>
          <ac:spMkLst>
            <pc:docMk/>
            <pc:sldMk cId="3845150842" sldId="261"/>
            <ac:spMk id="3" creationId="{771DAD74-ED3B-425F-8853-A11C4491F7B8}"/>
          </ac:spMkLst>
        </pc:spChg>
      </pc:sldChg>
      <pc:sldChg chg="addSp modSp new">
        <pc:chgData name="Utilisateur invité" userId="0910c8a430e46923" providerId="Windows Live" clId="Web-{3CE52EBA-DA12-4F3E-8F08-8F81DFE49779}" dt="2021-09-10T12:46:21.907" v="740" actId="20577"/>
        <pc:sldMkLst>
          <pc:docMk/>
          <pc:sldMk cId="283389628" sldId="262"/>
        </pc:sldMkLst>
        <pc:spChg chg="add mod">
          <ac:chgData name="Utilisateur invité" userId="0910c8a430e46923" providerId="Windows Live" clId="Web-{3CE52EBA-DA12-4F3E-8F08-8F81DFE49779}" dt="2021-09-10T12:46:02.391" v="738" actId="20577"/>
          <ac:spMkLst>
            <pc:docMk/>
            <pc:sldMk cId="283389628" sldId="262"/>
            <ac:spMk id="2" creationId="{4841A3D5-88F2-4C97-8D99-774946061CA5}"/>
          </ac:spMkLst>
        </pc:spChg>
        <pc:spChg chg="add mod">
          <ac:chgData name="Utilisateur invité" userId="0910c8a430e46923" providerId="Windows Live" clId="Web-{3CE52EBA-DA12-4F3E-8F08-8F81DFE49779}" dt="2021-09-10T12:46:21.907" v="740" actId="20577"/>
          <ac:spMkLst>
            <pc:docMk/>
            <pc:sldMk cId="283389628" sldId="262"/>
            <ac:spMk id="3" creationId="{1EFAD828-58D1-4073-8699-2E2C7B8B2843}"/>
          </ac:spMkLst>
        </pc:spChg>
      </pc:sldChg>
      <pc:sldChg chg="addSp modSp new">
        <pc:chgData name="Utilisateur invité" userId="0910c8a430e46923" providerId="Windows Live" clId="Web-{3CE52EBA-DA12-4F3E-8F08-8F81DFE49779}" dt="2021-09-10T12:40:22.900" v="690" actId="20577"/>
        <pc:sldMkLst>
          <pc:docMk/>
          <pc:sldMk cId="3158501887" sldId="263"/>
        </pc:sldMkLst>
        <pc:spChg chg="add mod">
          <ac:chgData name="Utilisateur invité" userId="0910c8a430e46923" providerId="Windows Live" clId="Web-{3CE52EBA-DA12-4F3E-8F08-8F81DFE49779}" dt="2021-09-10T12:38:07.085" v="655" actId="20577"/>
          <ac:spMkLst>
            <pc:docMk/>
            <pc:sldMk cId="3158501887" sldId="263"/>
            <ac:spMk id="2" creationId="{5F52BAD1-E93C-4163-AEBB-DDD224AC1922}"/>
          </ac:spMkLst>
        </pc:spChg>
        <pc:spChg chg="add mod">
          <ac:chgData name="Utilisateur invité" userId="0910c8a430e46923" providerId="Windows Live" clId="Web-{3CE52EBA-DA12-4F3E-8F08-8F81DFE49779}" dt="2021-09-10T12:40:22.900" v="690" actId="20577"/>
          <ac:spMkLst>
            <pc:docMk/>
            <pc:sldMk cId="3158501887" sldId="263"/>
            <ac:spMk id="3" creationId="{375D44DB-4657-462D-8472-945720DA9E60}"/>
          </ac:spMkLst>
        </pc:spChg>
      </pc:sldChg>
      <pc:sldChg chg="new del mod modShow">
        <pc:chgData name="Utilisateur invité" userId="0910c8a430e46923" providerId="Windows Live" clId="Web-{3CE52EBA-DA12-4F3E-8F08-8F81DFE49779}" dt="2021-09-10T12:46:41.595" v="744"/>
        <pc:sldMkLst>
          <pc:docMk/>
          <pc:sldMk cId="2301767199" sldId="264"/>
        </pc:sldMkLst>
      </pc:sldChg>
      <pc:sldChg chg="addSp delSp modSp new">
        <pc:chgData name="Utilisateur invité" userId="0910c8a430e46923" providerId="Windows Live" clId="Web-{3CE52EBA-DA12-4F3E-8F08-8F81DFE49779}" dt="2021-09-10T13:12:07.580" v="1058"/>
        <pc:sldMkLst>
          <pc:docMk/>
          <pc:sldMk cId="3979521566" sldId="264"/>
        </pc:sldMkLst>
        <pc:graphicFrameChg chg="add del">
          <ac:chgData name="Utilisateur invité" userId="0910c8a430e46923" providerId="Windows Live" clId="Web-{3CE52EBA-DA12-4F3E-8F08-8F81DFE49779}" dt="2021-09-10T12:52:16.430" v="747"/>
          <ac:graphicFrameMkLst>
            <pc:docMk/>
            <pc:sldMk cId="3979521566" sldId="264"/>
            <ac:graphicFrameMk id="2" creationId="{F73AEBFB-031C-4527-BAA5-F573834796D6}"/>
          </ac:graphicFrameMkLst>
        </pc:graphicFrameChg>
        <pc:graphicFrameChg chg="add mod modGraphic">
          <ac:chgData name="Utilisateur invité" userId="0910c8a430e46923" providerId="Windows Live" clId="Web-{3CE52EBA-DA12-4F3E-8F08-8F81DFE49779}" dt="2021-09-10T13:12:07.580" v="1058"/>
          <ac:graphicFrameMkLst>
            <pc:docMk/>
            <pc:sldMk cId="3979521566" sldId="264"/>
            <ac:graphicFrameMk id="3" creationId="{E04E941A-6779-4D92-83F7-810F50C4BBF1}"/>
          </ac:graphicFrameMkLst>
        </pc:graphicFrameChg>
        <pc:graphicFrameChg chg="add del mod">
          <ac:chgData name="Utilisateur invité" userId="0910c8a430e46923" providerId="Windows Live" clId="Web-{3CE52EBA-DA12-4F3E-8F08-8F81DFE49779}" dt="2021-09-10T12:53:26.166" v="762"/>
          <ac:graphicFrameMkLst>
            <pc:docMk/>
            <pc:sldMk cId="3979521566" sldId="264"/>
            <ac:graphicFrameMk id="5" creationId="{36C111DA-8F23-4CE6-ABED-0871053ADE42}"/>
          </ac:graphicFrameMkLst>
        </pc:graphicFrameChg>
        <pc:graphicFrameChg chg="add del mod modGraphic">
          <ac:chgData name="Utilisateur invité" userId="0910c8a430e46923" providerId="Windows Live" clId="Web-{3CE52EBA-DA12-4F3E-8F08-8F81DFE49779}" dt="2021-09-10T12:53:24.572" v="761"/>
          <ac:graphicFrameMkLst>
            <pc:docMk/>
            <pc:sldMk cId="3979521566" sldId="264"/>
            <ac:graphicFrameMk id="7" creationId="{C0C82F90-730C-4F4F-86AB-F7BAE37719C9}"/>
          </ac:graphicFrameMkLst>
        </pc:graphicFrameChg>
        <pc:graphicFrameChg chg="add del mod">
          <ac:chgData name="Utilisateur invité" userId="0910c8a430e46923" providerId="Windows Live" clId="Web-{3CE52EBA-DA12-4F3E-8F08-8F81DFE49779}" dt="2021-09-10T12:53:39.260" v="766"/>
          <ac:graphicFrameMkLst>
            <pc:docMk/>
            <pc:sldMk cId="3979521566" sldId="264"/>
            <ac:graphicFrameMk id="9" creationId="{457FD548-510A-42BC-9A5C-85FD9E77DBDD}"/>
          </ac:graphicFrameMkLst>
        </pc:graphicFrameChg>
        <pc:graphicFrameChg chg="add del mod">
          <ac:chgData name="Utilisateur invité" userId="0910c8a430e46923" providerId="Windows Live" clId="Web-{3CE52EBA-DA12-4F3E-8F08-8F81DFE49779}" dt="2021-09-10T12:55:49.169" v="775"/>
          <ac:graphicFrameMkLst>
            <pc:docMk/>
            <pc:sldMk cId="3979521566" sldId="264"/>
            <ac:graphicFrameMk id="11" creationId="{24AF6011-EDF3-4586-A174-747026B92495}"/>
          </ac:graphicFrameMkLst>
        </pc:graphicFrameChg>
        <pc:graphicFrameChg chg="add del mod">
          <ac:chgData name="Utilisateur invité" userId="0910c8a430e46923" providerId="Windows Live" clId="Web-{3CE52EBA-DA12-4F3E-8F08-8F81DFE49779}" dt="2021-09-10T12:56:16.498" v="781"/>
          <ac:graphicFrameMkLst>
            <pc:docMk/>
            <pc:sldMk cId="3979521566" sldId="264"/>
            <ac:graphicFrameMk id="13" creationId="{C479F43D-C335-4CDE-83D1-5A720E47E246}"/>
          </ac:graphicFrameMkLst>
        </pc:graphicFrameChg>
        <pc:graphicFrameChg chg="add del mod">
          <ac:chgData name="Utilisateur invité" userId="0910c8a430e46923" providerId="Windows Live" clId="Web-{3CE52EBA-DA12-4F3E-8F08-8F81DFE49779}" dt="2021-09-10T12:56:35.545" v="783"/>
          <ac:graphicFrameMkLst>
            <pc:docMk/>
            <pc:sldMk cId="3979521566" sldId="264"/>
            <ac:graphicFrameMk id="15" creationId="{8D81DBD3-9E16-4A52-B874-C5141A6CD4B0}"/>
          </ac:graphicFrameMkLst>
        </pc:graphicFrameChg>
        <pc:graphicFrameChg chg="add del mod">
          <ac:chgData name="Utilisateur invité" userId="0910c8a430e46923" providerId="Windows Live" clId="Web-{3CE52EBA-DA12-4F3E-8F08-8F81DFE49779}" dt="2021-09-10T12:58:09.375" v="791"/>
          <ac:graphicFrameMkLst>
            <pc:docMk/>
            <pc:sldMk cId="3979521566" sldId="264"/>
            <ac:graphicFrameMk id="17" creationId="{C354F9F9-37A1-4195-936B-4D7A98629676}"/>
          </ac:graphicFrameMkLst>
        </pc:graphicFrameChg>
        <pc:graphicFrameChg chg="add del mod">
          <ac:chgData name="Utilisateur invité" userId="0910c8a430e46923" providerId="Windows Live" clId="Web-{3CE52EBA-DA12-4F3E-8F08-8F81DFE49779}" dt="2021-09-10T12:59:45.346" v="795"/>
          <ac:graphicFrameMkLst>
            <pc:docMk/>
            <pc:sldMk cId="3979521566" sldId="264"/>
            <ac:graphicFrameMk id="19" creationId="{E44A53B0-A6A7-48D0-AF51-C286075FC109}"/>
          </ac:graphicFrameMkLst>
        </pc:graphicFrameChg>
        <pc:graphicFrameChg chg="add del mod">
          <ac:chgData name="Utilisateur invité" userId="0910c8a430e46923" providerId="Windows Live" clId="Web-{3CE52EBA-DA12-4F3E-8F08-8F81DFE49779}" dt="2021-09-10T12:59:53.612" v="797"/>
          <ac:graphicFrameMkLst>
            <pc:docMk/>
            <pc:sldMk cId="3979521566" sldId="264"/>
            <ac:graphicFrameMk id="21" creationId="{18193D57-675D-4F17-AD7B-122993D6F3CB}"/>
          </ac:graphicFrameMkLst>
        </pc:graphicFrameChg>
        <pc:graphicFrameChg chg="add del mod">
          <ac:chgData name="Utilisateur invité" userId="0910c8a430e46923" providerId="Windows Live" clId="Web-{3CE52EBA-DA12-4F3E-8F08-8F81DFE49779}" dt="2021-09-10T13:02:14.474" v="883"/>
          <ac:graphicFrameMkLst>
            <pc:docMk/>
            <pc:sldMk cId="3979521566" sldId="264"/>
            <ac:graphicFrameMk id="23" creationId="{34878D8A-15E9-4E21-9A40-E2C09B138F79}"/>
          </ac:graphicFrameMkLst>
        </pc:graphicFrameChg>
        <pc:graphicFrameChg chg="add del mod">
          <ac:chgData name="Utilisateur invité" userId="0910c8a430e46923" providerId="Windows Live" clId="Web-{3CE52EBA-DA12-4F3E-8F08-8F81DFE49779}" dt="2021-09-10T13:02:23.037" v="885"/>
          <ac:graphicFrameMkLst>
            <pc:docMk/>
            <pc:sldMk cId="3979521566" sldId="264"/>
            <ac:graphicFrameMk id="25" creationId="{29CB805F-76E4-4447-96DD-E474470CAC0C}"/>
          </ac:graphicFrameMkLst>
        </pc:graphicFrameChg>
        <pc:graphicFrameChg chg="add del mod modGraphic">
          <ac:chgData name="Utilisateur invité" userId="0910c8a430e46923" providerId="Windows Live" clId="Web-{3CE52EBA-DA12-4F3E-8F08-8F81DFE49779}" dt="2021-09-10T13:07:05.996" v="978"/>
          <ac:graphicFrameMkLst>
            <pc:docMk/>
            <pc:sldMk cId="3979521566" sldId="264"/>
            <ac:graphicFrameMk id="27" creationId="{FAC52917-FABC-4A27-9C97-FEF1A5E24C04}"/>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419F53EA-F482-478C-A149-AC1FFE07C7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C2DD54A1-E3D8-4068-A21E-CA4F310DB0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C7FF3D-C5F5-4AC3-8F18-E8B53B43BF30}" type="datetime1">
              <a:rPr lang="fr-FR" smtClean="0"/>
              <a:t>10/09/2021</a:t>
            </a:fld>
            <a:endParaRPr lang="fr-FR"/>
          </a:p>
        </p:txBody>
      </p:sp>
      <p:sp>
        <p:nvSpPr>
          <p:cNvPr id="4" name="Espace réservé du pied de page 3">
            <a:extLst>
              <a:ext uri="{FF2B5EF4-FFF2-40B4-BE49-F238E27FC236}">
                <a16:creationId xmlns:a16="http://schemas.microsoft.com/office/drawing/2014/main" id="{54AAA2CD-8B31-40E2-9C28-63CE51E7F9F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26FABA94-0B94-490D-822B-7DC6B3A9E4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B8D298-A79E-416D-8301-EE0BFB96C443}" type="slidenum">
              <a:rPr lang="fr-FR" smtClean="0"/>
              <a:t>‹N°›</a:t>
            </a:fld>
            <a:endParaRPr lang="fr-FR"/>
          </a:p>
        </p:txBody>
      </p:sp>
    </p:spTree>
    <p:extLst>
      <p:ext uri="{BB962C8B-B14F-4D97-AF65-F5344CB8AC3E}">
        <p14:creationId xmlns:p14="http://schemas.microsoft.com/office/powerpoint/2010/main" val="42680814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7DEC79-C634-472A-AE71-2FB2E246F3A4}" type="datetime1">
              <a:rPr lang="fr-FR" smtClean="0"/>
              <a:pPr/>
              <a:t>10/09/2021</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noProof="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A61D08-A544-4DEF-9451-4774D4FA6D9C}" type="slidenum">
              <a:rPr lang="fr-FR" noProof="0" smtClean="0"/>
              <a:t>‹N°›</a:t>
            </a:fld>
            <a:endParaRPr lang="fr-FR" noProof="0"/>
          </a:p>
        </p:txBody>
      </p:sp>
    </p:spTree>
    <p:extLst>
      <p:ext uri="{BB962C8B-B14F-4D97-AF65-F5344CB8AC3E}">
        <p14:creationId xmlns:p14="http://schemas.microsoft.com/office/powerpoint/2010/main" val="37818843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EBA61D08-A544-4DEF-9451-4774D4FA6D9C}" type="slidenum">
              <a:rPr lang="fr-FR" smtClean="0"/>
              <a:t>1</a:t>
            </a:fld>
            <a:endParaRPr lang="fr-FR"/>
          </a:p>
        </p:txBody>
      </p:sp>
    </p:spTree>
    <p:extLst>
      <p:ext uri="{BB962C8B-B14F-4D97-AF65-F5344CB8AC3E}">
        <p14:creationId xmlns:p14="http://schemas.microsoft.com/office/powerpoint/2010/main" val="1023272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2417779" y="802298"/>
            <a:ext cx="8637073" cy="2541431"/>
          </a:xfrm>
        </p:spPr>
        <p:txBody>
          <a:bodyPr bIns="0" rtlCol="0" anchor="b">
            <a:normAutofit/>
          </a:bodyPr>
          <a:lstStyle>
            <a:lvl1pPr algn="l">
              <a:defRPr sz="6600"/>
            </a:lvl1pPr>
          </a:lstStyle>
          <a:p>
            <a:pPr rtl="0"/>
            <a:r>
              <a:rPr lang="fr-FR" noProof="0"/>
              <a:t>Modifiez le style du titre</a:t>
            </a:r>
          </a:p>
        </p:txBody>
      </p:sp>
      <p:sp>
        <p:nvSpPr>
          <p:cNvPr id="3" name="Sous-titre 2"/>
          <p:cNvSpPr>
            <a:spLocks noGrp="1"/>
          </p:cNvSpPr>
          <p:nvPr>
            <p:ph type="subTitle" idx="1"/>
          </p:nvPr>
        </p:nvSpPr>
        <p:spPr>
          <a:xfrm>
            <a:off x="2417780" y="3531204"/>
            <a:ext cx="8637072" cy="977621"/>
          </a:xfrm>
        </p:spPr>
        <p:txBody>
          <a:bodyPr tIns="91440" bIns="91440" rtlCol="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sp>
        <p:nvSpPr>
          <p:cNvPr id="4" name="Espace réservé de la date 3"/>
          <p:cNvSpPr>
            <a:spLocks noGrp="1"/>
          </p:cNvSpPr>
          <p:nvPr>
            <p:ph type="dt" sz="half" idx="10"/>
          </p:nvPr>
        </p:nvSpPr>
        <p:spPr/>
        <p:txBody>
          <a:bodyPr rtlCol="0"/>
          <a:lstStyle/>
          <a:p>
            <a:pPr rtl="0"/>
            <a:fld id="{A8CB228C-EF1F-4920-9494-709A53769A52}" type="datetime1">
              <a:rPr lang="fr-FR" noProof="0" smtClean="0"/>
              <a:t>10/09/2021</a:t>
            </a:fld>
            <a:endParaRPr lang="fr-FR" noProof="0"/>
          </a:p>
        </p:txBody>
      </p:sp>
      <p:sp>
        <p:nvSpPr>
          <p:cNvPr id="5" name="Espace réservé du pied de page 4"/>
          <p:cNvSpPr>
            <a:spLocks noGrp="1"/>
          </p:cNvSpPr>
          <p:nvPr>
            <p:ph type="ftr" sz="quarter" idx="11"/>
          </p:nvPr>
        </p:nvSpPr>
        <p:spPr>
          <a:xfrm>
            <a:off x="2416500" y="329307"/>
            <a:ext cx="4973915" cy="309201"/>
          </a:xfrm>
        </p:spPr>
        <p:txBody>
          <a:bodyPr rtlCol="0"/>
          <a:lstStyle/>
          <a:p>
            <a:pPr rtl="0"/>
            <a:endParaRPr lang="fr-FR" noProof="0"/>
          </a:p>
        </p:txBody>
      </p:sp>
      <p:sp>
        <p:nvSpPr>
          <p:cNvPr id="6" name="Espace réservé du numéro de diapositive 5"/>
          <p:cNvSpPr>
            <a:spLocks noGrp="1"/>
          </p:cNvSpPr>
          <p:nvPr>
            <p:ph type="sldNum" sz="quarter" idx="12"/>
          </p:nvPr>
        </p:nvSpPr>
        <p:spPr>
          <a:xfrm>
            <a:off x="1437664" y="798973"/>
            <a:ext cx="811019" cy="503578"/>
          </a:xfrm>
        </p:spPr>
        <p:txBody>
          <a:bodyPr rtlCol="0"/>
          <a:lstStyle/>
          <a:p>
            <a:pPr rtl="0"/>
            <a:fld id="{6D22F896-40B5-4ADD-8801-0D06FADFA095}" type="slidenum">
              <a:rPr lang="fr-FR" noProof="0" smtClean="0"/>
              <a:t>‹N°›</a:t>
            </a:fld>
            <a:endParaRPr lang="fr-FR" noProof="0"/>
          </a:p>
        </p:txBody>
      </p:sp>
      <p:cxnSp>
        <p:nvCxnSpPr>
          <p:cNvPr id="15" name="Connecteur droit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4AC7854F-F5D8-4DF9-88AF-B95C867C07E6}" type="datetime1">
              <a:rPr lang="fr-FR" noProof="0" smtClean="0"/>
              <a:t>10/09/2021</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cxnSp>
        <p:nvCxnSpPr>
          <p:cNvPr id="26" name="Connecteur droit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439111" y="798973"/>
            <a:ext cx="1615742" cy="4659889"/>
          </a:xfrm>
        </p:spPr>
        <p:txBody>
          <a:bodyPr vert="eaVert" rtlCol="0"/>
          <a:lstStyle>
            <a:lvl1pPr algn="l">
              <a:defRPr/>
            </a:lvl1pPr>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1444672" y="798973"/>
            <a:ext cx="7828830" cy="4659889"/>
          </a:xfrm>
        </p:spPr>
        <p:txBody>
          <a:bodyPr vert="eaVert"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000BB2E1-6F74-4D9D-B390-DC6360267DF6}" type="datetime1">
              <a:rPr lang="fr-FR" noProof="0" smtClean="0"/>
              <a:t>10/09/2021</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cxnSp>
        <p:nvCxnSpPr>
          <p:cNvPr id="15" name="Connecteur droit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hasCustomPrompt="1"/>
          </p:nvPr>
        </p:nvSpPr>
        <p:spPr/>
        <p:txBody>
          <a:bodyPr rtlCol="0" anchor="t"/>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25E078CC-60ED-4E98-BE8B-D9F158CDA348}" type="datetime1">
              <a:rPr lang="fr-FR" noProof="0" smtClean="0"/>
              <a:t>10/09/2021</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cxnSp>
        <p:nvCxnSpPr>
          <p:cNvPr id="33" name="Connecteur droit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454239" y="1756130"/>
            <a:ext cx="8643154" cy="1887950"/>
          </a:xfrm>
        </p:spPr>
        <p:txBody>
          <a:bodyPr rtlCol="0" anchor="b">
            <a:normAutofit/>
          </a:bodyPr>
          <a:lstStyle>
            <a:lvl1pPr algn="l">
              <a:defRPr sz="3600"/>
            </a:lvl1pPr>
          </a:lstStyle>
          <a:p>
            <a:pPr rtl="0"/>
            <a:r>
              <a:rPr lang="fr-FR" noProof="0"/>
              <a:t>Modifiez le style du titre</a:t>
            </a:r>
          </a:p>
        </p:txBody>
      </p:sp>
      <p:sp>
        <p:nvSpPr>
          <p:cNvPr id="3" name="Espace réservé du texte 2"/>
          <p:cNvSpPr>
            <a:spLocks noGrp="1"/>
          </p:cNvSpPr>
          <p:nvPr>
            <p:ph type="body" idx="1" hasCustomPrompt="1"/>
          </p:nvPr>
        </p:nvSpPr>
        <p:spPr>
          <a:xfrm>
            <a:off x="1454239" y="3806195"/>
            <a:ext cx="8630446" cy="1012929"/>
          </a:xfrm>
        </p:spPr>
        <p:txBody>
          <a:bodyPr tIns="91440" rtlCol="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182946FF-A091-47C4-B909-49247B84F023}" type="datetime1">
              <a:rPr lang="fr-FR" noProof="0" smtClean="0"/>
              <a:t>10/09/2021</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cxnSp>
        <p:nvCxnSpPr>
          <p:cNvPr id="15" name="Connecteur droit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449217" y="804889"/>
            <a:ext cx="9605635" cy="1059305"/>
          </a:xfrm>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1447331" y="2010878"/>
            <a:ext cx="4645152" cy="3448595"/>
          </a:xfrm>
        </p:spPr>
        <p:txBody>
          <a:bodyPr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413771" y="2017343"/>
            <a:ext cx="4645152" cy="3441520"/>
          </a:xfrm>
        </p:spPr>
        <p:txBody>
          <a:bodyPr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E813F872-B07E-4D3D-9FF5-95882E508B02}" type="datetime1">
              <a:rPr lang="fr-FR" noProof="0" smtClean="0"/>
              <a:t>10/09/2021</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cxnSp>
        <p:nvCxnSpPr>
          <p:cNvPr id="35" name="Connecteur droit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447191" y="804163"/>
            <a:ext cx="9607661" cy="1056319"/>
          </a:xfrm>
        </p:spPr>
        <p:txBody>
          <a:bodyPr rtlCol="0"/>
          <a:lstStyle/>
          <a:p>
            <a:pPr rtl="0"/>
            <a:r>
              <a:rPr lang="fr-FR" noProof="0"/>
              <a:t>Modifiez le style du titre</a:t>
            </a:r>
          </a:p>
        </p:txBody>
      </p:sp>
      <p:sp>
        <p:nvSpPr>
          <p:cNvPr id="3" name="Espace réservé du texte 2"/>
          <p:cNvSpPr>
            <a:spLocks noGrp="1"/>
          </p:cNvSpPr>
          <p:nvPr>
            <p:ph type="body" idx="1" hasCustomPrompt="1"/>
          </p:nvPr>
        </p:nvSpPr>
        <p:spPr>
          <a:xfrm>
            <a:off x="1447191" y="2019549"/>
            <a:ext cx="4645152" cy="801943"/>
          </a:xfrm>
        </p:spPr>
        <p:txBody>
          <a:bodyPr rtlCol="0"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4" name="Espace réservé du contenu 3"/>
          <p:cNvSpPr>
            <a:spLocks noGrp="1"/>
          </p:cNvSpPr>
          <p:nvPr>
            <p:ph sz="half" idx="2" hasCustomPrompt="1"/>
          </p:nvPr>
        </p:nvSpPr>
        <p:spPr>
          <a:xfrm>
            <a:off x="1447191" y="2824269"/>
            <a:ext cx="4645152" cy="2644457"/>
          </a:xfrm>
        </p:spPr>
        <p:txBody>
          <a:bodyPr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412362" y="2023003"/>
            <a:ext cx="4645152" cy="802237"/>
          </a:xfrm>
        </p:spPr>
        <p:txBody>
          <a:bodyPr rtlCol="0"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6" name="Espace réservé du contenu 5"/>
          <p:cNvSpPr>
            <a:spLocks noGrp="1"/>
          </p:cNvSpPr>
          <p:nvPr>
            <p:ph sz="quarter" idx="4" hasCustomPrompt="1"/>
          </p:nvPr>
        </p:nvSpPr>
        <p:spPr>
          <a:xfrm>
            <a:off x="6412362" y="2821491"/>
            <a:ext cx="4645152" cy="2637371"/>
          </a:xfrm>
        </p:spPr>
        <p:txBody>
          <a:bodyPr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666CF3E7-8327-4338-819B-EA552EED6D71}" type="datetime1">
              <a:rPr lang="fr-FR" noProof="0" smtClean="0"/>
              <a:t>10/09/2021</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cxnSp>
        <p:nvCxnSpPr>
          <p:cNvPr id="29" name="Connecteur droit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e la date 2"/>
          <p:cNvSpPr>
            <a:spLocks noGrp="1"/>
          </p:cNvSpPr>
          <p:nvPr>
            <p:ph type="dt" sz="half" idx="10"/>
          </p:nvPr>
        </p:nvSpPr>
        <p:spPr/>
        <p:txBody>
          <a:bodyPr rtlCol="0"/>
          <a:lstStyle/>
          <a:p>
            <a:pPr rtl="0"/>
            <a:fld id="{6599657E-0662-4D79-8828-DA9139323C80}" type="datetime1">
              <a:rPr lang="fr-FR" noProof="0" smtClean="0"/>
              <a:t>10/09/2021</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cxnSp>
        <p:nvCxnSpPr>
          <p:cNvPr id="25" name="Connecteur droit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C18AFE6F-10DA-46C3-A49E-27F68F071EC8}" type="datetime1">
              <a:rPr lang="fr-FR" noProof="0" smtClean="0"/>
              <a:t>10/09/2021</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444671" y="798973"/>
            <a:ext cx="3273099" cy="2247117"/>
          </a:xfrm>
        </p:spPr>
        <p:txBody>
          <a:bodyPr rtlCol="0" anchor="b">
            <a:normAutofit/>
          </a:bodyPr>
          <a:lstStyle>
            <a:lvl1pPr algn="l">
              <a:defRPr sz="2400"/>
            </a:lvl1pPr>
          </a:lstStyle>
          <a:p>
            <a:pPr rtl="0"/>
            <a:r>
              <a:rPr lang="fr-FR" noProof="0"/>
              <a:t>Modifiez le style du titre</a:t>
            </a:r>
          </a:p>
        </p:txBody>
      </p:sp>
      <p:sp>
        <p:nvSpPr>
          <p:cNvPr id="3" name="Espace réservé du contenu 2"/>
          <p:cNvSpPr>
            <a:spLocks noGrp="1"/>
          </p:cNvSpPr>
          <p:nvPr>
            <p:ph idx="1" hasCustomPrompt="1"/>
          </p:nvPr>
        </p:nvSpPr>
        <p:spPr>
          <a:xfrm>
            <a:off x="5043714" y="798974"/>
            <a:ext cx="6012470" cy="4658826"/>
          </a:xfrm>
        </p:spPr>
        <p:txBody>
          <a:bodyPr rtlCol="0" anchor="ct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1444671" y="3205491"/>
            <a:ext cx="3275013" cy="2248181"/>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a:t>
            </a:r>
          </a:p>
        </p:txBody>
      </p:sp>
      <p:sp>
        <p:nvSpPr>
          <p:cNvPr id="5" name="Espace réservé de la date 4"/>
          <p:cNvSpPr>
            <a:spLocks noGrp="1"/>
          </p:cNvSpPr>
          <p:nvPr>
            <p:ph type="dt" sz="half" idx="10"/>
          </p:nvPr>
        </p:nvSpPr>
        <p:spPr/>
        <p:txBody>
          <a:bodyPr rtlCol="0"/>
          <a:lstStyle/>
          <a:p>
            <a:pPr rtl="0"/>
            <a:fld id="{BEEF6281-5ACC-43E8-B61C-C1BECF115942}" type="datetime1">
              <a:rPr lang="fr-FR" noProof="0" smtClean="0"/>
              <a:t>10/09/2021</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cxnSp>
        <p:nvCxnSpPr>
          <p:cNvPr id="17" name="Connecteur droit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e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re 1"/>
          <p:cNvSpPr>
            <a:spLocks noGrp="1"/>
          </p:cNvSpPr>
          <p:nvPr>
            <p:ph type="title"/>
          </p:nvPr>
        </p:nvSpPr>
        <p:spPr>
          <a:xfrm>
            <a:off x="1451206" y="1129513"/>
            <a:ext cx="5532328" cy="1830584"/>
          </a:xfrm>
        </p:spPr>
        <p:txBody>
          <a:bodyPr rtlCol="0" anchor="b">
            <a:normAutofit/>
          </a:bodyPr>
          <a:lstStyle>
            <a:lvl1pPr>
              <a:defRPr sz="320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8124389" y="1122542"/>
            <a:ext cx="2791171" cy="3866327"/>
          </a:xfrm>
          <a:solidFill>
            <a:schemeClr val="bg1">
              <a:lumMod val="85000"/>
            </a:schemeClr>
          </a:solidFill>
          <a:ln w="9525" cap="sq">
            <a:noFill/>
            <a:miter lim="800000"/>
          </a:ln>
          <a:effectLst/>
        </p:spPr>
        <p:txBody>
          <a:bodyPr rtlCol="0"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1450329" y="3145992"/>
            <a:ext cx="5524404" cy="2003742"/>
          </a:xfrm>
        </p:spPr>
        <p:txBody>
          <a:bodyPr rtlCol="0">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a:t>
            </a:r>
          </a:p>
        </p:txBody>
      </p:sp>
      <p:sp>
        <p:nvSpPr>
          <p:cNvPr id="5" name="Espace réservé de la date 4"/>
          <p:cNvSpPr>
            <a:spLocks noGrp="1"/>
          </p:cNvSpPr>
          <p:nvPr>
            <p:ph type="dt" sz="half" idx="10"/>
          </p:nvPr>
        </p:nvSpPr>
        <p:spPr>
          <a:xfrm>
            <a:off x="1447382" y="5469856"/>
            <a:ext cx="5527351" cy="320123"/>
          </a:xfrm>
        </p:spPr>
        <p:txBody>
          <a:bodyPr rtlCol="0"/>
          <a:lstStyle>
            <a:lvl1pPr algn="l">
              <a:defRPr/>
            </a:lvl1pPr>
          </a:lstStyle>
          <a:p>
            <a:pPr rtl="0"/>
            <a:fld id="{3DFC6E80-1E63-44AB-A42A-92EC9C13D265}" type="datetime1">
              <a:rPr lang="fr-FR" noProof="0" smtClean="0"/>
              <a:t>10/09/2021</a:t>
            </a:fld>
            <a:endParaRPr lang="fr-FR" noProof="0"/>
          </a:p>
        </p:txBody>
      </p:sp>
      <p:sp>
        <p:nvSpPr>
          <p:cNvPr id="6" name="Espace réservé du pied de page 5"/>
          <p:cNvSpPr>
            <a:spLocks noGrp="1"/>
          </p:cNvSpPr>
          <p:nvPr>
            <p:ph type="ftr" sz="quarter" idx="11"/>
          </p:nvPr>
        </p:nvSpPr>
        <p:spPr>
          <a:xfrm>
            <a:off x="1447382" y="318640"/>
            <a:ext cx="5541004" cy="320931"/>
          </a:xfrm>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cxnSp>
        <p:nvCxnSpPr>
          <p:cNvPr id="31" name="Connecteur droit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Imag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Espace réservé du titre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pPr rtl="0"/>
            <a:r>
              <a:rPr lang="fr-FR" noProof="0"/>
              <a:t>Modifiez le style du titre</a:t>
            </a:r>
          </a:p>
        </p:txBody>
      </p:sp>
      <p:sp>
        <p:nvSpPr>
          <p:cNvPr id="3" name="Espace réservé du texte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rtl="0"/>
            <a:fld id="{7C99894C-1F98-4697-B9D6-894BE514B1DC}" type="datetime1">
              <a:rPr lang="fr-FR" noProof="0" smtClean="0"/>
              <a:t>10/09/2021</a:t>
            </a:fld>
            <a:endParaRPr lang="fr-FR" noProof="0" dirty="0"/>
          </a:p>
        </p:txBody>
      </p:sp>
      <p:sp>
        <p:nvSpPr>
          <p:cNvPr id="5" name="Espace réservé du pied de page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pPr rtl="0"/>
            <a:endParaRPr lang="fr-FR" noProof="0"/>
          </a:p>
        </p:txBody>
      </p:sp>
      <p:sp>
        <p:nvSpPr>
          <p:cNvPr id="6" name="Espace réservé du numéro de diapositive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rtl="0"/>
            <a:fld id="{6D22F896-40B5-4ADD-8801-0D06FADFA095}" type="slidenum">
              <a:rPr lang="fr-FR" noProof="0" smtClean="0"/>
              <a:pPr/>
              <a:t>‹N°›</a:t>
            </a:fld>
            <a:endParaRPr lang="fr-FR" noProof="0"/>
          </a:p>
        </p:txBody>
      </p:sp>
      <p:cxnSp>
        <p:nvCxnSpPr>
          <p:cNvPr id="10" name="Connecteur droit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9892" y="155317"/>
            <a:ext cx="12130769" cy="3274676"/>
          </a:xfrm>
        </p:spPr>
        <p:txBody>
          <a:bodyPr rtlCol="0">
            <a:normAutofit/>
          </a:bodyPr>
          <a:lstStyle/>
          <a:p>
            <a:pPr algn="ctr"/>
            <a:r>
              <a:rPr lang="fr-FR" dirty="0">
                <a:ea typeface="+mj-lt"/>
                <a:cs typeface="+mj-lt"/>
              </a:rPr>
              <a:t>    </a:t>
            </a:r>
            <a:r>
              <a:rPr lang="en-CA" noProof="1">
                <a:ea typeface="+mj-lt"/>
                <a:cs typeface="+mj-lt"/>
              </a:rPr>
              <a:t>               RDBMS          </a:t>
            </a:r>
            <a:r>
              <a:rPr lang="en-CA" noProof="1">
                <a:latin typeface="Gill Sans MT"/>
                <a:ea typeface="+mj-lt"/>
                <a:cs typeface="+mj-lt"/>
              </a:rPr>
              <a:t>          </a:t>
            </a:r>
            <a:r>
              <a:rPr lang="en-CA" sz="3600" noProof="1">
                <a:latin typeface="Gill Sans MT"/>
              </a:rPr>
              <a:t>            </a:t>
            </a:r>
            <a:r>
              <a:rPr lang="en-CA" sz="3600" noProof="1">
                <a:latin typeface="Book Antiqua"/>
              </a:rPr>
              <a:t>(Relational  DataBase  Management Systems )</a:t>
            </a:r>
            <a:endParaRPr lang="en-CA" sz="3600" noProof="1">
              <a:latin typeface="Book Antiqua"/>
              <a:ea typeface="+mj-lt"/>
              <a:cs typeface="+mj-lt"/>
            </a:endParaRPr>
          </a:p>
          <a:p>
            <a:endParaRPr lang="fr-FR" sz="4000" dirty="0">
              <a:latin typeface="Book Antiqua"/>
            </a:endParaRPr>
          </a:p>
        </p:txBody>
      </p:sp>
      <p:sp>
        <p:nvSpPr>
          <p:cNvPr id="3" name="Sous-titre 2"/>
          <p:cNvSpPr>
            <a:spLocks noGrp="1"/>
          </p:cNvSpPr>
          <p:nvPr>
            <p:ph type="subTitle" idx="1"/>
          </p:nvPr>
        </p:nvSpPr>
        <p:spPr/>
        <p:txBody>
          <a:bodyPr vert="horz" lIns="91440" tIns="91440" rIns="91440" bIns="91440" rtlCol="0" anchor="t">
            <a:normAutofit/>
          </a:bodyPr>
          <a:lstStyle/>
          <a:p>
            <a:r>
              <a:rPr lang="fr-FR" dirty="0">
                <a:ea typeface="+mn-lt"/>
                <a:cs typeface="+mn-lt"/>
              </a:rPr>
              <a:t>MySQL, PostgreSQL and SQL SERVER</a:t>
            </a:r>
            <a:endParaRPr lang="fr-FR" dirty="0"/>
          </a:p>
        </p:txBody>
      </p:sp>
    </p:spTree>
    <p:extLst>
      <p:ext uri="{BB962C8B-B14F-4D97-AF65-F5344CB8AC3E}">
        <p14:creationId xmlns:p14="http://schemas.microsoft.com/office/powerpoint/2010/main" val="128632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10">
            <a:extLst>
              <a:ext uri="{FF2B5EF4-FFF2-40B4-BE49-F238E27FC236}">
                <a16:creationId xmlns:a16="http://schemas.microsoft.com/office/drawing/2014/main" id="{1D86A091-47F0-45CC-A2DD-6613FED63953}"/>
              </a:ext>
            </a:extLst>
          </p:cNvPr>
          <p:cNvSpPr txBox="1"/>
          <p:nvPr/>
        </p:nvSpPr>
        <p:spPr>
          <a:xfrm>
            <a:off x="468702" y="439948"/>
            <a:ext cx="699889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sz="4000" noProof="1">
                <a:solidFill>
                  <a:schemeClr val="accent2">
                    <a:lumMod val="50000"/>
                  </a:schemeClr>
                </a:solidFill>
                <a:latin typeface="Comic Sans MS"/>
              </a:rPr>
              <a:t>What is RDBMS??</a:t>
            </a:r>
          </a:p>
        </p:txBody>
      </p:sp>
      <p:sp>
        <p:nvSpPr>
          <p:cNvPr id="12" name="ZoneTexte 11">
            <a:extLst>
              <a:ext uri="{FF2B5EF4-FFF2-40B4-BE49-F238E27FC236}">
                <a16:creationId xmlns:a16="http://schemas.microsoft.com/office/drawing/2014/main" id="{E35E6ABC-AEC7-4C3E-80FF-7EC383C4A5F0}"/>
              </a:ext>
            </a:extLst>
          </p:cNvPr>
          <p:cNvSpPr txBox="1"/>
          <p:nvPr/>
        </p:nvSpPr>
        <p:spPr>
          <a:xfrm>
            <a:off x="1258558" y="1718634"/>
            <a:ext cx="994625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CA" sz="2400" dirty="0">
                <a:latin typeface="Bookman Old Style"/>
                <a:ea typeface="+mn-lt"/>
                <a:cs typeface="+mn-lt"/>
              </a:rPr>
              <a:t>A database management system (DBMS) that incorporates the relational-data model, normally including a Structured Query Language (SQL) application programming interface. It is a DBMS in which the database is organized and accessed according to the relationships between data items. In a relational database, relationships between data items are expressed by means of tables. Interdependencies among these tables are expressed by data values rather than by pointers. This allows a high degree of data independence.</a:t>
            </a:r>
            <a:endParaRPr lang="fr-FR" sz="2400" dirty="0">
              <a:latin typeface="Bookman Old Style"/>
            </a:endParaRPr>
          </a:p>
        </p:txBody>
      </p:sp>
    </p:spTree>
    <p:extLst>
      <p:ext uri="{BB962C8B-B14F-4D97-AF65-F5344CB8AC3E}">
        <p14:creationId xmlns:p14="http://schemas.microsoft.com/office/powerpoint/2010/main" val="850713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4">
            <a:extLst>
              <a:ext uri="{FF2B5EF4-FFF2-40B4-BE49-F238E27FC236}">
                <a16:creationId xmlns:a16="http://schemas.microsoft.com/office/drawing/2014/main" id="{E6D0FFE6-8AD7-4A7B-B71A-41A04717702A}"/>
              </a:ext>
            </a:extLst>
          </p:cNvPr>
          <p:cNvPicPr>
            <a:picLocks noChangeAspect="1"/>
          </p:cNvPicPr>
          <p:nvPr/>
        </p:nvPicPr>
        <p:blipFill>
          <a:blip r:embed="rId2"/>
          <a:stretch>
            <a:fillRect/>
          </a:stretch>
        </p:blipFill>
        <p:spPr>
          <a:xfrm>
            <a:off x="9008853" y="4401348"/>
            <a:ext cx="2743200" cy="1419606"/>
          </a:xfrm>
          <a:prstGeom prst="rect">
            <a:avLst/>
          </a:prstGeom>
        </p:spPr>
      </p:pic>
      <p:sp>
        <p:nvSpPr>
          <p:cNvPr id="5" name="ZoneTexte 4">
            <a:extLst>
              <a:ext uri="{FF2B5EF4-FFF2-40B4-BE49-F238E27FC236}">
                <a16:creationId xmlns:a16="http://schemas.microsoft.com/office/drawing/2014/main" id="{7949B3CC-4667-4392-90D2-0F702E331DF8}"/>
              </a:ext>
            </a:extLst>
          </p:cNvPr>
          <p:cNvSpPr txBox="1"/>
          <p:nvPr/>
        </p:nvSpPr>
        <p:spPr>
          <a:xfrm>
            <a:off x="2364716" y="409395"/>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4000" i="1" u="sng" dirty="0">
                <a:solidFill>
                  <a:schemeClr val="accent5">
                    <a:lumMod val="75000"/>
                  </a:schemeClr>
                </a:solidFill>
                <a:latin typeface="Georgia"/>
              </a:rPr>
              <a:t>MySQL</a:t>
            </a:r>
          </a:p>
        </p:txBody>
      </p:sp>
      <p:sp>
        <p:nvSpPr>
          <p:cNvPr id="6" name="ZoneTexte 5">
            <a:extLst>
              <a:ext uri="{FF2B5EF4-FFF2-40B4-BE49-F238E27FC236}">
                <a16:creationId xmlns:a16="http://schemas.microsoft.com/office/drawing/2014/main" id="{EA0ECE1B-51D7-47EB-AAD0-BEC03D4984BD}"/>
              </a:ext>
            </a:extLst>
          </p:cNvPr>
          <p:cNvSpPr txBox="1"/>
          <p:nvPr/>
        </p:nvSpPr>
        <p:spPr>
          <a:xfrm>
            <a:off x="264723" y="1242384"/>
            <a:ext cx="11671538"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sz="2400" dirty="0">
                <a:latin typeface="Bookman Old Style"/>
                <a:ea typeface="+mn-lt"/>
                <a:cs typeface="+mn-lt"/>
              </a:rPr>
              <a:t>MySQL Is a free and open-source software.</a:t>
            </a:r>
            <a:endParaRPr lang="en-CA" sz="2400" dirty="0">
              <a:latin typeface="Bookman Old Style"/>
            </a:endParaRPr>
          </a:p>
          <a:p>
            <a:r>
              <a:rPr lang="en-CA" sz="2400" dirty="0">
                <a:latin typeface="Bookman Old Style"/>
                <a:ea typeface="+mn-lt"/>
                <a:cs typeface="+mn-lt"/>
              </a:rPr>
              <a:t>It has standalone clients that allow users to interact directly with a MySQL database using SQL, but more often, MySQL is used with other programs to implement applications that need relational database capability. MySQL is a component of the LAMPP web application software stack (and others), which is an acronym for </a:t>
            </a:r>
            <a:r>
              <a:rPr lang="en-CA" sz="2400" i="1" dirty="0">
                <a:latin typeface="Bookman Old Style"/>
                <a:ea typeface="+mn-lt"/>
                <a:cs typeface="+mn-lt"/>
              </a:rPr>
              <a:t>Linux, Apache, MySQL, Perll/PHP/Python</a:t>
            </a:r>
            <a:r>
              <a:rPr lang="en-CA" sz="2400" dirty="0">
                <a:latin typeface="Bookman Old Style"/>
                <a:ea typeface="+mn-lt"/>
                <a:cs typeface="+mn-lt"/>
              </a:rPr>
              <a:t>. MySQL is used by many database-driven web applications, including Drupal, Joomla, php BB, and WordPress. MySQL is also used by many popular websites, including Facebook, Flickr, MediaWiki, Twitter, and YouTube.</a:t>
            </a:r>
          </a:p>
          <a:p>
            <a:pPr algn="l"/>
            <a:endParaRPr lang="fr-FR" dirty="0"/>
          </a:p>
        </p:txBody>
      </p:sp>
    </p:spTree>
    <p:extLst>
      <p:ext uri="{BB962C8B-B14F-4D97-AF65-F5344CB8AC3E}">
        <p14:creationId xmlns:p14="http://schemas.microsoft.com/office/powerpoint/2010/main" val="3237539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841A3D5-88F2-4C97-8D99-774946061CA5}"/>
              </a:ext>
            </a:extLst>
          </p:cNvPr>
          <p:cNvSpPr txBox="1"/>
          <p:nvPr/>
        </p:nvSpPr>
        <p:spPr>
          <a:xfrm>
            <a:off x="1518249" y="1910917"/>
            <a:ext cx="9558067" cy="3662541"/>
          </a:xfrm>
          <a:prstGeom prst="rect">
            <a:avLst/>
          </a:prstGeom>
          <a:noFill/>
        </p:spPr>
        <p:txBody>
          <a:bodyPr rot="0" spcFirstLastPara="0" vertOverflow="overflow" horzOverflow="overflow" vert="horz" wrap="square" lIns="91440" tIns="45720" rIns="91440" bIns="45720" numCol="1" spcCol="0" rtlCol="0" fromWordArt="0" anchor="b" anchorCtr="0" forceAA="0" compatLnSpc="1">
            <a:prstTxWarp prst="textNoShape">
              <a:avLst/>
            </a:prstTxWarp>
            <a:spAutoFit/>
          </a:bodyPr>
          <a:lstStyle/>
          <a:p>
            <a:pPr marL="457200" indent="-457200">
              <a:buFont typeface="Wingdings"/>
              <a:buChar char="ü"/>
            </a:pPr>
            <a:r>
              <a:rPr lang="en-CA" sz="2800" dirty="0"/>
              <a:t>Data Security</a:t>
            </a:r>
            <a:endParaRPr lang="fr-FR" sz="2800"/>
          </a:p>
          <a:p>
            <a:pPr marL="457200" indent="-457200">
              <a:buFont typeface="Wingdings"/>
              <a:buChar char="ü"/>
            </a:pPr>
            <a:r>
              <a:rPr lang="en-CA" sz="2800" dirty="0"/>
              <a:t>On-Demand Scalability</a:t>
            </a:r>
          </a:p>
          <a:p>
            <a:pPr marL="457200" indent="-457200">
              <a:buFont typeface="Wingdings"/>
              <a:buChar char="ü"/>
            </a:pPr>
            <a:r>
              <a:rPr lang="en-CA" sz="2800" dirty="0"/>
              <a:t>High Performance</a:t>
            </a:r>
          </a:p>
          <a:p>
            <a:pPr marL="457200" indent="-457200">
              <a:buFont typeface="Wingdings"/>
              <a:buChar char="ü"/>
            </a:pPr>
            <a:r>
              <a:rPr lang="en-CA" sz="2800" dirty="0"/>
              <a:t>Comprehensive Transactional Support</a:t>
            </a:r>
          </a:p>
          <a:p>
            <a:pPr marL="457200" indent="-457200">
              <a:buFont typeface="Wingdings"/>
              <a:buChar char="ü"/>
            </a:pPr>
            <a:r>
              <a:rPr lang="en-CA" sz="2800" dirty="0"/>
              <a:t>Complete Workflow Control</a:t>
            </a:r>
          </a:p>
          <a:p>
            <a:pPr marL="457200" indent="-457200">
              <a:buFont typeface="Wingdings"/>
              <a:buChar char="ü"/>
            </a:pPr>
            <a:r>
              <a:rPr lang="en-CA" sz="2800" dirty="0"/>
              <a:t>Reduced Total Cost Of Ownership</a:t>
            </a:r>
            <a:endParaRPr lang="en-CA" sz="2800"/>
          </a:p>
          <a:p>
            <a:endParaRPr lang="en-CA" sz="3200" dirty="0"/>
          </a:p>
          <a:p>
            <a:pPr algn="l"/>
            <a:endParaRPr lang="fr-FR" sz="3200" dirty="0"/>
          </a:p>
        </p:txBody>
      </p:sp>
      <p:sp>
        <p:nvSpPr>
          <p:cNvPr id="3" name="ZoneTexte 2">
            <a:extLst>
              <a:ext uri="{FF2B5EF4-FFF2-40B4-BE49-F238E27FC236}">
                <a16:creationId xmlns:a16="http://schemas.microsoft.com/office/drawing/2014/main" id="{1EFAD828-58D1-4073-8699-2E2C7B8B2843}"/>
              </a:ext>
            </a:extLst>
          </p:cNvPr>
          <p:cNvSpPr txBox="1"/>
          <p:nvPr/>
        </p:nvSpPr>
        <p:spPr>
          <a:xfrm>
            <a:off x="2322483" y="855992"/>
            <a:ext cx="515859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sz="3200" dirty="0">
                <a:solidFill>
                  <a:schemeClr val="accent5"/>
                </a:solidFill>
              </a:rPr>
              <a:t>Advantages of MySQL</a:t>
            </a:r>
          </a:p>
        </p:txBody>
      </p:sp>
    </p:spTree>
    <p:extLst>
      <p:ext uri="{BB962C8B-B14F-4D97-AF65-F5344CB8AC3E}">
        <p14:creationId xmlns:p14="http://schemas.microsoft.com/office/powerpoint/2010/main" val="283389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E3595DE8-4E00-4436-8D11-92A7A3245DD3}"/>
              </a:ext>
            </a:extLst>
          </p:cNvPr>
          <p:cNvSpPr txBox="1"/>
          <p:nvPr/>
        </p:nvSpPr>
        <p:spPr>
          <a:xfrm>
            <a:off x="1503872" y="310551"/>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3600" i="1" u="sng" dirty="0">
                <a:solidFill>
                  <a:schemeClr val="accent5">
                    <a:lumMod val="75000"/>
                  </a:schemeClr>
                </a:solidFill>
                <a:latin typeface="Georgia"/>
                <a:ea typeface="+mn-lt"/>
                <a:cs typeface="+mn-lt"/>
              </a:rPr>
              <a:t>PostgreSQL</a:t>
            </a:r>
            <a:endParaRPr lang="fr-FR" sz="3600" dirty="0">
              <a:solidFill>
                <a:schemeClr val="accent5">
                  <a:lumMod val="75000"/>
                </a:schemeClr>
              </a:solidFill>
              <a:latin typeface="Georgia"/>
            </a:endParaRPr>
          </a:p>
        </p:txBody>
      </p:sp>
      <p:pic>
        <p:nvPicPr>
          <p:cNvPr id="3" name="Image 3">
            <a:extLst>
              <a:ext uri="{FF2B5EF4-FFF2-40B4-BE49-F238E27FC236}">
                <a16:creationId xmlns:a16="http://schemas.microsoft.com/office/drawing/2014/main" id="{7CF5F0D0-12F7-45C7-BE83-B9A4E1CB74F6}"/>
              </a:ext>
            </a:extLst>
          </p:cNvPr>
          <p:cNvPicPr>
            <a:picLocks noChangeAspect="1"/>
          </p:cNvPicPr>
          <p:nvPr/>
        </p:nvPicPr>
        <p:blipFill>
          <a:blip r:embed="rId2"/>
          <a:stretch>
            <a:fillRect/>
          </a:stretch>
        </p:blipFill>
        <p:spPr>
          <a:xfrm>
            <a:off x="8304362" y="4942937"/>
            <a:ext cx="3433313" cy="2004204"/>
          </a:xfrm>
          <a:prstGeom prst="rect">
            <a:avLst/>
          </a:prstGeom>
        </p:spPr>
      </p:pic>
      <p:sp>
        <p:nvSpPr>
          <p:cNvPr id="4" name="ZoneTexte 3">
            <a:extLst>
              <a:ext uri="{FF2B5EF4-FFF2-40B4-BE49-F238E27FC236}">
                <a16:creationId xmlns:a16="http://schemas.microsoft.com/office/drawing/2014/main" id="{C80B27C6-DF93-4525-A154-53D691F37A83}"/>
              </a:ext>
            </a:extLst>
          </p:cNvPr>
          <p:cNvSpPr txBox="1"/>
          <p:nvPr/>
        </p:nvSpPr>
        <p:spPr>
          <a:xfrm>
            <a:off x="338408" y="1172295"/>
            <a:ext cx="11513387"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CA" sz="2400" noProof="1">
                <a:latin typeface="Bookman Old Style"/>
                <a:ea typeface="+mn-lt"/>
                <a:cs typeface="+mn-lt"/>
              </a:rPr>
              <a:t>PostgreSQL is a powerful, open source object-relational database system that uses and extends the SQL language combined with many features that safely store and scale the most complicated data workloads. The origins of PostgreSQL date back to 1986 as part of the POSTGRES project at the University of California at Berkeley and has more than 30 years of active development on the core platform.</a:t>
            </a:r>
            <a:endParaRPr lang="en-CA" sz="2400" noProof="1">
              <a:latin typeface="Bookman Old Style"/>
              <a:cs typeface="Courier New"/>
            </a:endParaRPr>
          </a:p>
          <a:p>
            <a:pPr algn="just"/>
            <a:r>
              <a:rPr lang="en-CA" sz="2400" noProof="1">
                <a:latin typeface="Bookman Old Style"/>
                <a:ea typeface="+mn-lt"/>
                <a:cs typeface="+mn-lt"/>
              </a:rPr>
              <a:t>PostgreSQL has earned a strong reputation for its proven architecture, reliability, data integrity, robust feature set, extensibility, and the dedication of the open source community behind the software to consistently deliver performant and innovative solutions. PostgreSQL runs on all major operating systems,</a:t>
            </a:r>
            <a:endParaRPr lang="en-CA" sz="2400" noProof="1">
              <a:latin typeface="Bookman Old Style"/>
            </a:endParaRPr>
          </a:p>
        </p:txBody>
      </p:sp>
    </p:spTree>
    <p:extLst>
      <p:ext uri="{BB962C8B-B14F-4D97-AF65-F5344CB8AC3E}">
        <p14:creationId xmlns:p14="http://schemas.microsoft.com/office/powerpoint/2010/main" val="1450673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F52BAD1-E93C-4163-AEBB-DDD224AC1922}"/>
              </a:ext>
            </a:extLst>
          </p:cNvPr>
          <p:cNvSpPr txBox="1"/>
          <p:nvPr/>
        </p:nvSpPr>
        <p:spPr>
          <a:xfrm>
            <a:off x="2179608" y="339306"/>
            <a:ext cx="577682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sz="4000" dirty="0">
                <a:solidFill>
                  <a:schemeClr val="accent5"/>
                </a:solidFill>
              </a:rPr>
              <a:t>Advantages of PostgreSQL</a:t>
            </a:r>
          </a:p>
        </p:txBody>
      </p:sp>
      <p:sp>
        <p:nvSpPr>
          <p:cNvPr id="3" name="ZoneTexte 2">
            <a:extLst>
              <a:ext uri="{FF2B5EF4-FFF2-40B4-BE49-F238E27FC236}">
                <a16:creationId xmlns:a16="http://schemas.microsoft.com/office/drawing/2014/main" id="{375D44DB-4657-462D-8472-945720DA9E60}"/>
              </a:ext>
            </a:extLst>
          </p:cNvPr>
          <p:cNvSpPr txBox="1"/>
          <p:nvPr/>
        </p:nvSpPr>
        <p:spPr>
          <a:xfrm>
            <a:off x="2178709" y="1301691"/>
            <a:ext cx="6553200" cy="54476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CA" sz="2400" dirty="0">
                <a:ea typeface="+mn-lt"/>
                <a:cs typeface="+mn-lt"/>
              </a:rPr>
              <a:t>Data Types</a:t>
            </a:r>
            <a:endParaRPr lang="en-CA" sz="2400" dirty="0"/>
          </a:p>
          <a:p>
            <a:pPr marL="742950" lvl="1" indent="-285750">
              <a:buFont typeface="Arial"/>
              <a:buChar char="•"/>
            </a:pPr>
            <a:endParaRPr lang="en-CA" sz="2400" dirty="0">
              <a:ea typeface="+mn-lt"/>
              <a:cs typeface="+mn-lt"/>
            </a:endParaRPr>
          </a:p>
          <a:p>
            <a:pPr marL="285750" indent="-285750">
              <a:buFont typeface="Arial"/>
              <a:buChar char="•"/>
            </a:pPr>
            <a:r>
              <a:rPr lang="en-CA" sz="2400" dirty="0">
                <a:ea typeface="+mn-lt"/>
                <a:cs typeface="+mn-lt"/>
              </a:rPr>
              <a:t>Data Integrity</a:t>
            </a:r>
            <a:endParaRPr lang="en-CA" sz="2400" dirty="0"/>
          </a:p>
          <a:p>
            <a:pPr marL="742950" lvl="1" indent="-285750">
              <a:buFont typeface="Arial"/>
              <a:buChar char="•"/>
            </a:pPr>
            <a:endParaRPr lang="en-CA" sz="2400" dirty="0"/>
          </a:p>
          <a:p>
            <a:pPr marL="285750" indent="-285750">
              <a:buFont typeface="Arial"/>
              <a:buChar char="•"/>
            </a:pPr>
            <a:r>
              <a:rPr lang="en-CA" sz="2400" dirty="0">
                <a:ea typeface="+mn-lt"/>
                <a:cs typeface="+mn-lt"/>
              </a:rPr>
              <a:t>Concurrency, Performance</a:t>
            </a:r>
            <a:endParaRPr lang="en-CA" sz="2400" dirty="0"/>
          </a:p>
          <a:p>
            <a:pPr marL="742950" lvl="1" indent="-285750">
              <a:buFont typeface="Arial"/>
              <a:buChar char="•"/>
            </a:pPr>
            <a:endParaRPr lang="en-CA" sz="2400" dirty="0"/>
          </a:p>
          <a:p>
            <a:pPr marL="285750" indent="-285750">
              <a:buFont typeface="Arial"/>
              <a:buChar char="•"/>
            </a:pPr>
            <a:r>
              <a:rPr lang="en-CA" sz="2400" dirty="0">
                <a:ea typeface="+mn-lt"/>
                <a:cs typeface="+mn-lt"/>
              </a:rPr>
              <a:t>Reliability, Disaster Recovery</a:t>
            </a:r>
            <a:endParaRPr lang="en-CA" sz="2400" dirty="0"/>
          </a:p>
          <a:p>
            <a:pPr marL="742950" lvl="1" indent="-285750">
              <a:buFont typeface="Arial"/>
              <a:buChar char="•"/>
            </a:pPr>
            <a:endParaRPr lang="en-CA" sz="2400" dirty="0"/>
          </a:p>
          <a:p>
            <a:pPr marL="285750" indent="-285750">
              <a:buFont typeface="Arial"/>
              <a:buChar char="•"/>
            </a:pPr>
            <a:r>
              <a:rPr lang="en-CA" sz="2400" dirty="0">
                <a:ea typeface="+mn-lt"/>
                <a:cs typeface="+mn-lt"/>
              </a:rPr>
              <a:t>Security</a:t>
            </a:r>
            <a:endParaRPr lang="en-CA" sz="2400" dirty="0"/>
          </a:p>
          <a:p>
            <a:pPr marL="742950" lvl="1" indent="-285750">
              <a:buFont typeface="Arial"/>
              <a:buChar char="•"/>
            </a:pPr>
            <a:endParaRPr lang="en-CA" sz="2400" dirty="0"/>
          </a:p>
          <a:p>
            <a:pPr marL="285750" indent="-285750">
              <a:buFont typeface="Arial"/>
              <a:buChar char="•"/>
            </a:pPr>
            <a:r>
              <a:rPr lang="en-CA" sz="2400" dirty="0">
                <a:ea typeface="+mn-lt"/>
                <a:cs typeface="+mn-lt"/>
              </a:rPr>
              <a:t>Extensibility</a:t>
            </a:r>
            <a:endParaRPr lang="en-CA" sz="2400" dirty="0"/>
          </a:p>
          <a:p>
            <a:pPr marL="742950" lvl="1" indent="-285750">
              <a:buFont typeface="Arial"/>
              <a:buChar char="•"/>
            </a:pPr>
            <a:endParaRPr lang="en-CA" sz="2400" dirty="0"/>
          </a:p>
          <a:p>
            <a:pPr marL="285750" indent="-285750">
              <a:buFont typeface="Arial"/>
              <a:buChar char="•"/>
            </a:pPr>
            <a:r>
              <a:rPr lang="en-CA" sz="2400" dirty="0">
                <a:ea typeface="+mn-lt"/>
                <a:cs typeface="+mn-lt"/>
              </a:rPr>
              <a:t>Internationalisation, Text Search</a:t>
            </a:r>
            <a:endParaRPr lang="en-CA" sz="2400" dirty="0"/>
          </a:p>
          <a:p>
            <a:pPr marL="742950" lvl="1" indent="-285750">
              <a:buFont typeface="Arial"/>
              <a:buChar char="•"/>
            </a:pPr>
            <a:endParaRPr lang="fr-FR" dirty="0"/>
          </a:p>
          <a:p>
            <a:pPr algn="l"/>
            <a:endParaRPr lang="fr-FR" dirty="0"/>
          </a:p>
        </p:txBody>
      </p:sp>
    </p:spTree>
    <p:extLst>
      <p:ext uri="{BB962C8B-B14F-4D97-AF65-F5344CB8AC3E}">
        <p14:creationId xmlns:p14="http://schemas.microsoft.com/office/powerpoint/2010/main" val="3158501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9FA62A0E-7898-4B55-8E21-DE5C6828EA45}"/>
              </a:ext>
            </a:extLst>
          </p:cNvPr>
          <p:cNvSpPr txBox="1"/>
          <p:nvPr/>
        </p:nvSpPr>
        <p:spPr>
          <a:xfrm>
            <a:off x="1978325" y="411192"/>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3200" i="1" u="sng" dirty="0">
                <a:solidFill>
                  <a:schemeClr val="accent5">
                    <a:lumMod val="75000"/>
                  </a:schemeClr>
                </a:solidFill>
                <a:latin typeface="Georgia"/>
                <a:ea typeface="+mn-lt"/>
                <a:cs typeface="+mn-lt"/>
              </a:rPr>
              <a:t>SQL SERVER</a:t>
            </a:r>
            <a:endParaRPr lang="fr-FR" sz="3200" i="1" u="sng" dirty="0">
              <a:solidFill>
                <a:schemeClr val="accent5">
                  <a:lumMod val="75000"/>
                </a:schemeClr>
              </a:solidFill>
              <a:latin typeface="Georgia"/>
            </a:endParaRPr>
          </a:p>
        </p:txBody>
      </p:sp>
      <p:pic>
        <p:nvPicPr>
          <p:cNvPr id="3" name="Image 3">
            <a:extLst>
              <a:ext uri="{FF2B5EF4-FFF2-40B4-BE49-F238E27FC236}">
                <a16:creationId xmlns:a16="http://schemas.microsoft.com/office/drawing/2014/main" id="{D9C3567C-B070-4D42-8F04-47E133EB39FA}"/>
              </a:ext>
            </a:extLst>
          </p:cNvPr>
          <p:cNvPicPr>
            <a:picLocks noChangeAspect="1"/>
          </p:cNvPicPr>
          <p:nvPr/>
        </p:nvPicPr>
        <p:blipFill>
          <a:blip r:embed="rId2"/>
          <a:stretch>
            <a:fillRect/>
          </a:stretch>
        </p:blipFill>
        <p:spPr>
          <a:xfrm>
            <a:off x="9095117" y="4365941"/>
            <a:ext cx="2743200" cy="2209289"/>
          </a:xfrm>
          <a:prstGeom prst="rect">
            <a:avLst/>
          </a:prstGeom>
        </p:spPr>
      </p:pic>
      <p:sp>
        <p:nvSpPr>
          <p:cNvPr id="4" name="ZoneTexte 3">
            <a:extLst>
              <a:ext uri="{FF2B5EF4-FFF2-40B4-BE49-F238E27FC236}">
                <a16:creationId xmlns:a16="http://schemas.microsoft.com/office/drawing/2014/main" id="{83EB1FD3-2A72-4D52-83B4-D3CD080C6F89}"/>
              </a:ext>
            </a:extLst>
          </p:cNvPr>
          <p:cNvSpPr txBox="1"/>
          <p:nvPr/>
        </p:nvSpPr>
        <p:spPr>
          <a:xfrm>
            <a:off x="669087" y="1071652"/>
            <a:ext cx="10334444"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CA" sz="2400" dirty="0">
                <a:ea typeface="+mn-lt"/>
                <a:cs typeface="+mn-lt"/>
              </a:rPr>
              <a:t>SQL Server is a relational database management system (RDBMS) developed and introduced by Microsoft. It includes its SQL language and Transact-SQL (T-SQL), Microsoft’s proprietary language with capabilities of exception handling, declaring a variable, and stored procedures. SQL Server Database Engine is the core component of SQL Server responsible for controlling, processing, and securing the data storage. The database engine is divided into two segments, the relational engine, which is used to process commands and queries. The second is the storage engine designed to manage various database features such as tables, pages, files, indexes, and transactions.</a:t>
            </a:r>
            <a:endParaRPr lang="en-CA" sz="2400" dirty="0"/>
          </a:p>
        </p:txBody>
      </p:sp>
    </p:spTree>
    <p:extLst>
      <p:ext uri="{BB962C8B-B14F-4D97-AF65-F5344CB8AC3E}">
        <p14:creationId xmlns:p14="http://schemas.microsoft.com/office/powerpoint/2010/main" val="706014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7A97D40-3D94-4BA3-BEA3-8C406F922FD6}"/>
              </a:ext>
            </a:extLst>
          </p:cNvPr>
          <p:cNvSpPr txBox="1"/>
          <p:nvPr/>
        </p:nvSpPr>
        <p:spPr>
          <a:xfrm>
            <a:off x="2136475" y="1719532"/>
            <a:ext cx="9529312"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CA" sz="3200" dirty="0">
                <a:ea typeface="+mn-lt"/>
                <a:cs typeface="+mn-lt"/>
              </a:rPr>
              <a:t>Easy</a:t>
            </a:r>
            <a:r>
              <a:rPr lang="en-CA" sz="3200" dirty="0"/>
              <a:t> to Install</a:t>
            </a:r>
            <a:endParaRPr lang="en-CA" sz="3200" dirty="0">
              <a:ea typeface="+mn-lt"/>
              <a:cs typeface="+mn-lt"/>
            </a:endParaRPr>
          </a:p>
          <a:p>
            <a:pPr marL="285750" indent="-285750">
              <a:buFont typeface="Arial,Sans-Serif"/>
              <a:buChar char="•"/>
            </a:pPr>
            <a:r>
              <a:rPr lang="en-CA" sz="3200" dirty="0"/>
              <a:t>Enhanced Performance</a:t>
            </a:r>
            <a:endParaRPr lang="en-CA" sz="3200" dirty="0">
              <a:ea typeface="+mn-lt"/>
              <a:cs typeface="+mn-lt"/>
            </a:endParaRPr>
          </a:p>
          <a:p>
            <a:pPr marL="285750" indent="-285750">
              <a:buFont typeface="Arial,Sans-Serif"/>
              <a:buChar char="•"/>
            </a:pPr>
            <a:r>
              <a:rPr lang="en-CA" sz="3200" dirty="0"/>
              <a:t>Several SQL Server Editions</a:t>
            </a:r>
            <a:endParaRPr lang="en-CA" sz="3200" dirty="0">
              <a:ea typeface="+mn-lt"/>
              <a:cs typeface="+mn-lt"/>
            </a:endParaRPr>
          </a:p>
          <a:p>
            <a:pPr marL="285750" indent="-285750">
              <a:buFont typeface="Arial,Sans-Serif"/>
              <a:buChar char="•"/>
            </a:pPr>
            <a:r>
              <a:rPr lang="en-CA" sz="3200" dirty="0"/>
              <a:t>Highly Secure</a:t>
            </a:r>
            <a:endParaRPr lang="en-CA" sz="3200" dirty="0">
              <a:ea typeface="+mn-lt"/>
              <a:cs typeface="+mn-lt"/>
            </a:endParaRPr>
          </a:p>
          <a:p>
            <a:pPr marL="285750" indent="-285750">
              <a:buFont typeface="Arial,Sans-Serif"/>
              <a:buChar char="•"/>
            </a:pPr>
            <a:r>
              <a:rPr lang="en-CA" sz="3200" dirty="0"/>
              <a:t>Excellent Data Restoration and Recovery Mechanism</a:t>
            </a:r>
            <a:endParaRPr lang="en-CA" sz="3200" dirty="0">
              <a:ea typeface="+mn-lt"/>
              <a:cs typeface="+mn-lt"/>
            </a:endParaRPr>
          </a:p>
          <a:p>
            <a:pPr marL="285750" indent="-285750">
              <a:buFont typeface="Arial,Sans-Serif"/>
              <a:buChar char="•"/>
            </a:pPr>
            <a:r>
              <a:rPr lang="en-CA" sz="3200" dirty="0"/>
              <a:t>Lower Cost Of Ownership</a:t>
            </a:r>
            <a:endParaRPr lang="fr-FR" sz="3200" dirty="0"/>
          </a:p>
        </p:txBody>
      </p:sp>
      <p:sp>
        <p:nvSpPr>
          <p:cNvPr id="3" name="ZoneTexte 2">
            <a:extLst>
              <a:ext uri="{FF2B5EF4-FFF2-40B4-BE49-F238E27FC236}">
                <a16:creationId xmlns:a16="http://schemas.microsoft.com/office/drawing/2014/main" id="{771DAD74-ED3B-425F-8853-A11C4491F7B8}"/>
              </a:ext>
            </a:extLst>
          </p:cNvPr>
          <p:cNvSpPr txBox="1"/>
          <p:nvPr/>
        </p:nvSpPr>
        <p:spPr>
          <a:xfrm>
            <a:off x="1287313" y="496558"/>
            <a:ext cx="9313652"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4000" cap="all" dirty="0">
                <a:solidFill>
                  <a:schemeClr val="accent5"/>
                </a:solidFill>
              </a:rPr>
              <a:t>ADVANTAGES OF SQL SERVER</a:t>
            </a:r>
            <a:endParaRPr lang="fr-FR" sz="4000" dirty="0">
              <a:solidFill>
                <a:schemeClr val="accent5"/>
              </a:solidFill>
            </a:endParaRPr>
          </a:p>
          <a:p>
            <a:pPr algn="l"/>
            <a:endParaRPr lang="fr-FR" dirty="0"/>
          </a:p>
        </p:txBody>
      </p:sp>
    </p:spTree>
    <p:extLst>
      <p:ext uri="{BB962C8B-B14F-4D97-AF65-F5344CB8AC3E}">
        <p14:creationId xmlns:p14="http://schemas.microsoft.com/office/powerpoint/2010/main" val="3845150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3">
            <a:extLst>
              <a:ext uri="{FF2B5EF4-FFF2-40B4-BE49-F238E27FC236}">
                <a16:creationId xmlns:a16="http://schemas.microsoft.com/office/drawing/2014/main" id="{E04E941A-6779-4D92-83F7-810F50C4BBF1}"/>
              </a:ext>
            </a:extLst>
          </p:cNvPr>
          <p:cNvGraphicFramePr>
            <a:graphicFrameLocks noGrp="1"/>
          </p:cNvGraphicFramePr>
          <p:nvPr>
            <p:extLst>
              <p:ext uri="{D42A27DB-BD31-4B8C-83A1-F6EECF244321}">
                <p14:modId xmlns:p14="http://schemas.microsoft.com/office/powerpoint/2010/main" val="709153042"/>
              </p:ext>
            </p:extLst>
          </p:nvPr>
        </p:nvGraphicFramePr>
        <p:xfrm>
          <a:off x="115018" y="244415"/>
          <a:ext cx="11932127" cy="6389102"/>
        </p:xfrm>
        <a:graphic>
          <a:graphicData uri="http://schemas.openxmlformats.org/drawingml/2006/table">
            <a:tbl>
              <a:tblPr firstRow="1" bandRow="1">
                <a:tableStyleId>{5C22544A-7EE6-4342-B048-85BDC9FD1C3A}</a:tableStyleId>
              </a:tblPr>
              <a:tblGrid>
                <a:gridCol w="1634715">
                  <a:extLst>
                    <a:ext uri="{9D8B030D-6E8A-4147-A177-3AD203B41FA5}">
                      <a16:colId xmlns:a16="http://schemas.microsoft.com/office/drawing/2014/main" val="1002959666"/>
                    </a:ext>
                  </a:extLst>
                </a:gridCol>
                <a:gridCol w="3749039">
                  <a:extLst>
                    <a:ext uri="{9D8B030D-6E8A-4147-A177-3AD203B41FA5}">
                      <a16:colId xmlns:a16="http://schemas.microsoft.com/office/drawing/2014/main" val="376978330"/>
                    </a:ext>
                  </a:extLst>
                </a:gridCol>
                <a:gridCol w="3217355">
                  <a:extLst>
                    <a:ext uri="{9D8B030D-6E8A-4147-A177-3AD203B41FA5}">
                      <a16:colId xmlns:a16="http://schemas.microsoft.com/office/drawing/2014/main" val="1465509345"/>
                    </a:ext>
                  </a:extLst>
                </a:gridCol>
                <a:gridCol w="3331018">
                  <a:extLst>
                    <a:ext uri="{9D8B030D-6E8A-4147-A177-3AD203B41FA5}">
                      <a16:colId xmlns:a16="http://schemas.microsoft.com/office/drawing/2014/main" val="1011881909"/>
                    </a:ext>
                  </a:extLst>
                </a:gridCol>
              </a:tblGrid>
              <a:tr h="689342">
                <a:tc>
                  <a:txBody>
                    <a:bodyPr/>
                    <a:lstStyle/>
                    <a:p>
                      <a:endParaRPr lang="en-CA" noProof="0" dirty="0"/>
                    </a:p>
                  </a:txBody>
                  <a:tcPr/>
                </a:tc>
                <a:tc>
                  <a:txBody>
                    <a:bodyPr/>
                    <a:lstStyle/>
                    <a:p>
                      <a:pPr lvl="0">
                        <a:buNone/>
                      </a:pPr>
                      <a:r>
                        <a:rPr lang="en-CA" sz="1800" b="1" i="0" u="none" strike="noStrike" noProof="0" dirty="0">
                          <a:latin typeface="Gill Sans MT"/>
                        </a:rPr>
                        <a:t>MySQL</a:t>
                      </a:r>
                      <a:endParaRPr lang="en-CA" noProof="0" dirty="0"/>
                    </a:p>
                  </a:txBody>
                  <a:tcPr/>
                </a:tc>
                <a:tc>
                  <a:txBody>
                    <a:bodyPr/>
                    <a:lstStyle/>
                    <a:p>
                      <a:pPr lvl="0">
                        <a:buNone/>
                      </a:pPr>
                      <a:r>
                        <a:rPr lang="en-CA" sz="1800" b="1" i="0" u="none" strike="noStrike" noProof="0" dirty="0">
                          <a:latin typeface="Gill Sans MT"/>
                        </a:rPr>
                        <a:t>PostgreSQL</a:t>
                      </a:r>
                      <a:endParaRPr lang="en-CA" noProof="0" dirty="0"/>
                    </a:p>
                  </a:txBody>
                  <a:tcPr/>
                </a:tc>
                <a:tc>
                  <a:txBody>
                    <a:bodyPr/>
                    <a:lstStyle/>
                    <a:p>
                      <a:pPr lvl="0">
                        <a:buNone/>
                      </a:pPr>
                      <a:r>
                        <a:rPr lang="en-CA" sz="1800" b="1" i="0" u="none" strike="noStrike" noProof="0" dirty="0">
                          <a:latin typeface="Gill Sans MT"/>
                        </a:rPr>
                        <a:t>SQL Server</a:t>
                      </a:r>
                      <a:endParaRPr lang="en-CA" noProof="0" dirty="0"/>
                    </a:p>
                  </a:txBody>
                  <a:tcPr/>
                </a:tc>
                <a:extLst>
                  <a:ext uri="{0D108BD9-81ED-4DB2-BD59-A6C34878D82A}">
                    <a16:rowId xmlns:a16="http://schemas.microsoft.com/office/drawing/2014/main" val="3140259142"/>
                  </a:ext>
                </a:extLst>
              </a:tr>
              <a:tr h="1188720">
                <a:tc>
                  <a:txBody>
                    <a:bodyPr/>
                    <a:lstStyle/>
                    <a:p>
                      <a:pPr lvl="0">
                        <a:buNone/>
                      </a:pPr>
                      <a:r>
                        <a:rPr lang="en-CA" sz="2000" b="1" i="0" u="none" strike="noStrike" noProof="0" dirty="0">
                          <a:latin typeface="Gill Sans MT"/>
                        </a:rPr>
                        <a:t>Maturity</a:t>
                      </a:r>
                      <a:endParaRPr lang="en-CA" sz="2000" b="1" noProof="0" dirty="0"/>
                    </a:p>
                  </a:txBody>
                  <a:tcPr/>
                </a:tc>
                <a:tc>
                  <a:txBody>
                    <a:bodyPr/>
                    <a:lstStyle/>
                    <a:p>
                      <a:pPr lvl="0">
                        <a:buNone/>
                      </a:pPr>
                      <a:r>
                        <a:rPr lang="en-CA" sz="1800" b="0" i="0" u="none" strike="noStrike" noProof="0" dirty="0">
                          <a:latin typeface="Gill Sans MT"/>
                        </a:rPr>
                        <a:t>Initial release was in 1995</a:t>
                      </a:r>
                      <a:endParaRPr lang="en-CA" noProof="0" dirty="0"/>
                    </a:p>
                  </a:txBody>
                  <a:tcPr/>
                </a:tc>
                <a:tc>
                  <a:txBody>
                    <a:bodyPr/>
                    <a:lstStyle/>
                    <a:p>
                      <a:pPr lvl="0">
                        <a:buNone/>
                      </a:pPr>
                      <a:r>
                        <a:rPr lang="en-CA" sz="1800" b="0" i="0" u="none" strike="noStrike" noProof="0" dirty="0">
                          <a:latin typeface="Gill Sans MT"/>
                        </a:rPr>
                        <a:t>Initial release was in 1989</a:t>
                      </a:r>
                      <a:endParaRPr lang="en-CA" noProof="0" dirty="0"/>
                    </a:p>
                  </a:txBody>
                  <a:tcPr/>
                </a:tc>
                <a:tc>
                  <a:txBody>
                    <a:bodyPr/>
                    <a:lstStyle/>
                    <a:p>
                      <a:pPr lvl="0">
                        <a:buNone/>
                      </a:pPr>
                      <a:r>
                        <a:rPr lang="en-CA" sz="1800" b="0" i="0" u="none" strike="noStrike" noProof="0" dirty="0">
                          <a:latin typeface="Gill Sans MT"/>
                        </a:rPr>
                        <a:t>MSMS SQL Server for OS/2 was released in 1989 (together with Sybase)</a:t>
                      </a:r>
                      <a:br>
                        <a:rPr lang="en-CA" sz="1800" b="0" i="0" u="none" strike="noStrike" noProof="0" dirty="0">
                          <a:latin typeface="Gill Sans MT"/>
                        </a:rPr>
                      </a:br>
                      <a:endParaRPr lang="en-CA" sz="1800" b="0" i="0" u="none" strike="noStrike" noProof="0">
                        <a:latin typeface="Gill Sans MT"/>
                      </a:endParaRPr>
                    </a:p>
                  </a:txBody>
                  <a:tcPr/>
                </a:tc>
                <a:extLst>
                  <a:ext uri="{0D108BD9-81ED-4DB2-BD59-A6C34878D82A}">
                    <a16:rowId xmlns:a16="http://schemas.microsoft.com/office/drawing/2014/main" val="2020180266"/>
                  </a:ext>
                </a:extLst>
              </a:tr>
              <a:tr h="472440">
                <a:tc>
                  <a:txBody>
                    <a:bodyPr/>
                    <a:lstStyle/>
                    <a:p>
                      <a:r>
                        <a:rPr lang="en-CA" sz="2000" b="1" noProof="0" dirty="0"/>
                        <a:t>Language</a:t>
                      </a:r>
                    </a:p>
                  </a:txBody>
                  <a:tcPr/>
                </a:tc>
                <a:tc>
                  <a:txBody>
                    <a:bodyPr/>
                    <a:lstStyle/>
                    <a:p>
                      <a:pPr lvl="0">
                        <a:buNone/>
                      </a:pPr>
                      <a:r>
                        <a:rPr lang="en-CA" sz="1800" b="0" i="0" u="none" strike="noStrike" noProof="0" dirty="0">
                          <a:latin typeface="Gill Sans MT"/>
                        </a:rPr>
                        <a:t>Written in C, has a few C++ modules</a:t>
                      </a:r>
                      <a:endParaRPr lang="en-CA" noProof="0" dirty="0"/>
                    </a:p>
                  </a:txBody>
                  <a:tcPr/>
                </a:tc>
                <a:tc>
                  <a:txBody>
                    <a:bodyPr/>
                    <a:lstStyle/>
                    <a:p>
                      <a:r>
                        <a:rPr lang="en-CA" noProof="0" dirty="0"/>
                        <a:t>Written in C</a:t>
                      </a:r>
                    </a:p>
                  </a:txBody>
                  <a:tcPr/>
                </a:tc>
                <a:tc>
                  <a:txBody>
                    <a:bodyPr/>
                    <a:lstStyle/>
                    <a:p>
                      <a:r>
                        <a:rPr lang="en-CA" noProof="0" dirty="0"/>
                        <a:t>C++ with a few </a:t>
                      </a:r>
                      <a:r>
                        <a:rPr lang="en-CA" noProof="0" dirty="0" err="1"/>
                        <a:t>expetions</a:t>
                      </a:r>
                    </a:p>
                  </a:txBody>
                  <a:tcPr/>
                </a:tc>
                <a:extLst>
                  <a:ext uri="{0D108BD9-81ED-4DB2-BD59-A6C34878D82A}">
                    <a16:rowId xmlns:a16="http://schemas.microsoft.com/office/drawing/2014/main" val="2611493779"/>
                  </a:ext>
                </a:extLst>
              </a:tr>
              <a:tr h="1203960">
                <a:tc>
                  <a:txBody>
                    <a:bodyPr/>
                    <a:lstStyle/>
                    <a:p>
                      <a:r>
                        <a:rPr lang="en-CA" sz="2000" b="1" noProof="0" dirty="0"/>
                        <a:t>Cost </a:t>
                      </a:r>
                    </a:p>
                  </a:txBody>
                  <a:tcPr/>
                </a:tc>
                <a:tc>
                  <a:txBody>
                    <a:bodyPr/>
                    <a:lstStyle/>
                    <a:p>
                      <a:r>
                        <a:rPr lang="en-CA" noProof="0" dirty="0"/>
                        <a:t>Open source/ Owned by </a:t>
                      </a:r>
                      <a:r>
                        <a:rPr lang="en-CA" noProof="0" dirty="0" err="1"/>
                        <a:t>Oracl</a:t>
                      </a:r>
                      <a:r>
                        <a:rPr lang="en-CA" noProof="0" dirty="0"/>
                        <a:t> and have several paid editions</a:t>
                      </a:r>
                    </a:p>
                  </a:txBody>
                  <a:tcPr/>
                </a:tc>
                <a:tc>
                  <a:txBody>
                    <a:bodyPr/>
                    <a:lstStyle/>
                    <a:p>
                      <a:pPr lvl="0">
                        <a:buNone/>
                      </a:pPr>
                      <a:r>
                        <a:rPr lang="en-CA" sz="1800" b="0" i="0" u="none" strike="noStrike" noProof="0" dirty="0">
                          <a:latin typeface="Gill Sans MT"/>
                        </a:rPr>
                        <a:t>Completely free / Open source</a:t>
                      </a:r>
                      <a:endParaRPr lang="en-CA" noProof="0" dirty="0"/>
                    </a:p>
                  </a:txBody>
                  <a:tcPr/>
                </a:tc>
                <a:tc>
                  <a:txBody>
                    <a:bodyPr/>
                    <a:lstStyle/>
                    <a:p>
                      <a:pPr lvl="0">
                        <a:buNone/>
                      </a:pPr>
                      <a:r>
                        <a:rPr lang="en-CA" sz="1800" b="0" i="0" u="none" strike="noStrike" noProof="0" dirty="0">
                          <a:latin typeface="Gill Sans MT"/>
                        </a:rPr>
                        <a:t>SQL Server Express is a free edition, but it is limited to using 1 processor, 1 GB memory and 10 GB database files.</a:t>
                      </a:r>
                      <a:endParaRPr lang="en-CA" noProof="0" dirty="0"/>
                    </a:p>
                  </a:txBody>
                  <a:tcPr/>
                </a:tc>
                <a:extLst>
                  <a:ext uri="{0D108BD9-81ED-4DB2-BD59-A6C34878D82A}">
                    <a16:rowId xmlns:a16="http://schemas.microsoft.com/office/drawing/2014/main" val="4125276352"/>
                  </a:ext>
                </a:extLst>
              </a:tr>
              <a:tr h="1676400">
                <a:tc>
                  <a:txBody>
                    <a:bodyPr/>
                    <a:lstStyle/>
                    <a:p>
                      <a:pPr lvl="0">
                        <a:buNone/>
                      </a:pPr>
                      <a:r>
                        <a:rPr lang="en-CA" sz="2000" b="1" i="0" u="none" strike="noStrike" noProof="0" dirty="0">
                          <a:latin typeface="Gill Sans MT"/>
                        </a:rPr>
                        <a:t>Row Updates</a:t>
                      </a:r>
                      <a:endParaRPr lang="en-CA" sz="2000" b="1" noProof="0" dirty="0"/>
                    </a:p>
                  </a:txBody>
                  <a:tcPr/>
                </a:tc>
                <a:tc>
                  <a:txBody>
                    <a:bodyPr/>
                    <a:lstStyle/>
                    <a:p>
                      <a:pPr lvl="0">
                        <a:buNone/>
                      </a:pPr>
                      <a:r>
                        <a:rPr lang="en-CA" sz="1800" b="0" i="0" u="none" strike="noStrike" noProof="0" dirty="0">
                          <a:latin typeface="Gill Sans MT"/>
                        </a:rPr>
                        <a:t>Updates happen in place,</a:t>
                      </a:r>
                      <a:r>
                        <a:rPr lang="en-CA" sz="1800" b="0" i="0" u="none" strike="noStrike" noProof="0" dirty="0"/>
                        <a:t> changed data is copied to the rollback segment.</a:t>
                      </a:r>
                    </a:p>
                    <a:p>
                      <a:pPr lvl="0">
                        <a:buNone/>
                      </a:pPr>
                      <a:r>
                        <a:rPr lang="en-CA" sz="1800" b="0" i="0" u="none" strike="noStrike" noProof="0" dirty="0">
                          <a:latin typeface="Gill Sans MT"/>
                        </a:rPr>
                        <a:t>This makes vacuuming and index compaction very efficient</a:t>
                      </a:r>
                      <a:r>
                        <a:rPr lang="en-CA" sz="1800" b="0" i="0" u="none" strike="noStrike" noProof="0" dirty="0"/>
                        <a:t>. MySQL is slower for reads, but writes are atomic and if columns in a secondary index change, </a:t>
                      </a:r>
                      <a:endParaRPr lang="en-CA" noProof="0" dirty="0"/>
                    </a:p>
                  </a:txBody>
                  <a:tcPr/>
                </a:tc>
                <a:tc>
                  <a:txBody>
                    <a:bodyPr/>
                    <a:lstStyle/>
                    <a:p>
                      <a:pPr lvl="0">
                        <a:buNone/>
                      </a:pPr>
                      <a:r>
                        <a:rPr lang="en-CA" sz="1800" b="0" i="0" u="none" strike="noStrike" noProof="0" dirty="0">
                          <a:latin typeface="Gill Sans MT"/>
                        </a:rPr>
                        <a:t>Updates are being implemented as inserts + mark as delete for vacuum. </a:t>
                      </a:r>
                      <a:r>
                        <a:rPr lang="en-CA" sz="1800" b="0" i="0" u="none" strike="noStrike" noProof="0" dirty="0"/>
                        <a:t>All indexes have a link to the physical id of the row. </a:t>
                      </a:r>
                      <a:r>
                        <a:rPr lang="en-CA" sz="1800" b="0" i="0" u="none" strike="noStrike" noProof="0" dirty="0">
                          <a:latin typeface="Gill Sans MT"/>
                        </a:rPr>
                        <a:t>This has an update amplifying effect because when the column gets updated, new row with new physical id gets created and all indexes require updates,</a:t>
                      </a:r>
                      <a:endParaRPr lang="en-CA" noProof="0" dirty="0"/>
                    </a:p>
                  </a:txBody>
                  <a:tcPr/>
                </a:tc>
                <a:tc>
                  <a:txBody>
                    <a:bodyPr/>
                    <a:lstStyle/>
                    <a:p>
                      <a:pPr lvl="0">
                        <a:buNone/>
                      </a:pPr>
                      <a:r>
                        <a:rPr lang="en-CA" sz="1800" b="0" i="0" u="none" strike="noStrike" noProof="0" dirty="0">
                          <a:latin typeface="Gill Sans MT"/>
                        </a:rPr>
                        <a:t>Row-Store database engine.</a:t>
                      </a:r>
                      <a:endParaRPr lang="en-CA" noProof="0" dirty="0"/>
                    </a:p>
                    <a:p>
                      <a:pPr lvl="0">
                        <a:buNone/>
                      </a:pPr>
                      <a:r>
                        <a:rPr lang="en-CA" sz="1800" b="0" i="0" u="none" strike="noStrike" noProof="0" dirty="0">
                          <a:latin typeface="Gill Sans MT"/>
                        </a:rPr>
                        <a:t>In-Memory database engine: updates implemented as insert + mark for delete. Garbage collector is not non-blocking and parallel.</a:t>
                      </a:r>
                      <a:br>
                        <a:rPr lang="en-CA" sz="1800" b="0" i="0" u="none" strike="noStrike" noProof="0" dirty="0">
                          <a:latin typeface="Gill Sans MT"/>
                        </a:rPr>
                      </a:br>
                      <a:br>
                        <a:rPr lang="en-CA" sz="1800" b="0" i="0" u="none" strike="noStrike" noProof="0" dirty="0">
                          <a:latin typeface="Gill Sans MT"/>
                        </a:rPr>
                      </a:br>
                      <a:r>
                        <a:rPr lang="en-CA" sz="1800" b="0" i="0" u="none" strike="noStrike" noProof="0" dirty="0">
                          <a:latin typeface="Gill Sans MT"/>
                        </a:rPr>
                        <a:t>Column store database engine: in-place updates </a:t>
                      </a:r>
                      <a:endParaRPr lang="en-CA" noProof="0" dirty="0"/>
                    </a:p>
                  </a:txBody>
                  <a:tcPr/>
                </a:tc>
                <a:extLst>
                  <a:ext uri="{0D108BD9-81ED-4DB2-BD59-A6C34878D82A}">
                    <a16:rowId xmlns:a16="http://schemas.microsoft.com/office/drawing/2014/main" val="3680512006"/>
                  </a:ext>
                </a:extLst>
              </a:tr>
            </a:tbl>
          </a:graphicData>
        </a:graphic>
      </p:graphicFrame>
    </p:spTree>
    <p:extLst>
      <p:ext uri="{BB962C8B-B14F-4D97-AF65-F5344CB8AC3E}">
        <p14:creationId xmlns:p14="http://schemas.microsoft.com/office/powerpoint/2010/main" val="3979521566"/>
      </p:ext>
    </p:extLst>
  </p:cSld>
  <p:clrMapOvr>
    <a:masterClrMapping/>
  </p:clrMapOvr>
</p:sld>
</file>

<file path=ppt/theme/theme1.xml><?xml version="1.0" encoding="utf-8"?>
<a:theme xmlns:a="http://schemas.openxmlformats.org/drawingml/2006/main" name="Galerie">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TF10001119</Template>
  <TotalTime>0</TotalTime>
  <Words>1</Words>
  <Application>Microsoft Office PowerPoint</Application>
  <PresentationFormat>Grand écran</PresentationFormat>
  <Paragraphs>1</Paragraphs>
  <Slides>9</Slides>
  <Notes>1</Notes>
  <HiddenSlides>0</HiddenSlides>
  <MMClips>0</MMClips>
  <ScaleCrop>false</ScaleCrop>
  <HeadingPairs>
    <vt:vector size="4" baseType="variant">
      <vt:variant>
        <vt:lpstr>Thème</vt:lpstr>
      </vt:variant>
      <vt:variant>
        <vt:i4>1</vt:i4>
      </vt:variant>
      <vt:variant>
        <vt:lpstr>Titres des diapositives</vt:lpstr>
      </vt:variant>
      <vt:variant>
        <vt:i4>9</vt:i4>
      </vt:variant>
    </vt:vector>
  </HeadingPairs>
  <TitlesOfParts>
    <vt:vector size="10" baseType="lpstr">
      <vt:lpstr>Galerie</vt:lpstr>
      <vt:lpstr>                   RDBMS                                (Relational  DataBase  Management Systems )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
  <cp:revision>381</cp:revision>
  <dcterms:created xsi:type="dcterms:W3CDTF">2021-09-10T11:37:41Z</dcterms:created>
  <dcterms:modified xsi:type="dcterms:W3CDTF">2021-09-10T13:12:13Z</dcterms:modified>
</cp:coreProperties>
</file>