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78712-2F61-44A3-AE22-AA11FA407813}" v="909" dt="2021-09-18T12:49:33.947"/>
    <p1510:client id="{8A6D9D1C-7DEA-49A2-9AF3-1B8C35950522}" v="152" dt="2021-09-18T14:22:27.914"/>
    <p1510:client id="{99AD8EFB-8E9E-409B-A94E-8C80768A8DC5}" v="19" dt="2021-09-17T14:55:21.810"/>
    <p1510:client id="{F8B65DD7-FACB-4258-9AB5-CB97250D5495}" v="485" dt="2021-09-17T14:50:5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18.09.2021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7200" b="1" i="1" u="sng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Entity Relationship Model</a:t>
            </a:r>
            <a:endParaRPr lang="en-CA" sz="7200" b="1" i="1" u="sng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53396" y="394709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4000">
                <a:solidFill>
                  <a:schemeClr val="accent1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Gym Management System Diagram</a:t>
            </a:r>
            <a:endParaRPr lang="en-CA" sz="4000">
              <a:solidFill>
                <a:schemeClr val="accent1">
                  <a:lumMod val="75000"/>
                </a:schemeClr>
              </a:solidFill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F10E5EF4-D340-46B9-9745-5887A4D2C33C}"/>
              </a:ext>
            </a:extLst>
          </p:cNvPr>
          <p:cNvSpPr/>
          <p:nvPr/>
        </p:nvSpPr>
        <p:spPr>
          <a:xfrm>
            <a:off x="-14477" y="4245082"/>
            <a:ext cx="1423357" cy="661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Gym_Tel.nu</a:t>
            </a:r>
            <a:r>
              <a:rPr lang="fr-FR" b="1" dirty="0">
                <a:solidFill>
                  <a:schemeClr val="tx1"/>
                </a:solidFill>
                <a:cs typeface="Calibri"/>
              </a:rPr>
              <a:t>m</a:t>
            </a:r>
            <a:endParaRPr lang="fr-FR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405BF-B2B8-4F9F-BBB3-BC08996CDA32}"/>
              </a:ext>
            </a:extLst>
          </p:cNvPr>
          <p:cNvSpPr/>
          <p:nvPr/>
        </p:nvSpPr>
        <p:spPr>
          <a:xfrm>
            <a:off x="1080" y="3286305"/>
            <a:ext cx="1538375" cy="5750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cs typeface="Calibri"/>
              </a:rPr>
              <a:t>Gym_ 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address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DB0822B-2F11-419A-97D5-87FA7941587D}"/>
              </a:ext>
            </a:extLst>
          </p:cNvPr>
          <p:cNvSpPr/>
          <p:nvPr/>
        </p:nvSpPr>
        <p:spPr>
          <a:xfrm>
            <a:off x="-14197" y="2293368"/>
            <a:ext cx="1538376" cy="5750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solidFill>
                  <a:srgbClr val="000000"/>
                </a:solidFill>
                <a:cs typeface="Calibri"/>
              </a:rPr>
              <a:t>Gym_ </a:t>
            </a:r>
            <a:r>
              <a:rPr lang="en-CA" b="1" dirty="0">
                <a:solidFill>
                  <a:srgbClr val="000000"/>
                </a:solidFill>
                <a:cs typeface="Calibri"/>
              </a:rPr>
              <a:t>name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3BB322-DC6F-4E16-9B38-DC48DED89801}"/>
              </a:ext>
            </a:extLst>
          </p:cNvPr>
          <p:cNvCxnSpPr/>
          <p:nvPr/>
        </p:nvCxnSpPr>
        <p:spPr>
          <a:xfrm>
            <a:off x="3564868" y="4132770"/>
            <a:ext cx="497457" cy="22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A0A739B-86C6-4992-B7C1-0B81E2E3415D}"/>
              </a:ext>
            </a:extLst>
          </p:cNvPr>
          <p:cNvSpPr/>
          <p:nvPr/>
        </p:nvSpPr>
        <p:spPr>
          <a:xfrm>
            <a:off x="2283483" y="177201"/>
            <a:ext cx="1797169" cy="6326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 u="sng" noProof="1">
                <a:solidFill>
                  <a:srgbClr val="000000"/>
                </a:solidFill>
                <a:ea typeface="+mn-lt"/>
                <a:cs typeface="+mn-lt"/>
              </a:rPr>
              <a:t>member_ id</a:t>
            </a:r>
            <a:endParaRPr lang="fr-FR" b="1" u="sng" dirty="0">
              <a:cs typeface="Calibri" panose="020F0502020204030204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E485AF8-A5B6-4D95-8FA8-AA8426243DBE}"/>
              </a:ext>
            </a:extLst>
          </p:cNvPr>
          <p:cNvCxnSpPr/>
          <p:nvPr/>
        </p:nvCxnSpPr>
        <p:spPr>
          <a:xfrm>
            <a:off x="2642017" y="1944718"/>
            <a:ext cx="23004" cy="7562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E04FC181-3502-4F54-A919-D97DCF32BB17}"/>
              </a:ext>
            </a:extLst>
          </p:cNvPr>
          <p:cNvCxnSpPr/>
          <p:nvPr/>
        </p:nvCxnSpPr>
        <p:spPr>
          <a:xfrm flipV="1">
            <a:off x="3661912" y="3188898"/>
            <a:ext cx="425569" cy="278921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566A1B1-F8BB-4B2C-88D4-DBCA816F5A55}"/>
              </a:ext>
            </a:extLst>
          </p:cNvPr>
          <p:cNvSpPr/>
          <p:nvPr/>
        </p:nvSpPr>
        <p:spPr>
          <a:xfrm>
            <a:off x="2078606" y="3379759"/>
            <a:ext cx="1538377" cy="7907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cs typeface="Calibri"/>
              </a:rPr>
              <a:t>Gym</a:t>
            </a:r>
            <a:endParaRPr lang="fr-FR" b="1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9151DEA-A8A1-4F9D-9E43-7CF8CE5DFC3E}"/>
              </a:ext>
            </a:extLst>
          </p:cNvPr>
          <p:cNvSpPr/>
          <p:nvPr/>
        </p:nvSpPr>
        <p:spPr>
          <a:xfrm>
            <a:off x="2020198" y="1207878"/>
            <a:ext cx="1337093" cy="74762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cs typeface="Calibri"/>
              </a:rPr>
              <a:t>Owner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ECAFBB-E95D-4C18-95A9-551466F64F91}"/>
              </a:ext>
            </a:extLst>
          </p:cNvPr>
          <p:cNvSpPr/>
          <p:nvPr/>
        </p:nvSpPr>
        <p:spPr>
          <a:xfrm>
            <a:off x="5397979" y="1853960"/>
            <a:ext cx="1495244" cy="7476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>
                <a:cs typeface="Calibri"/>
              </a:rPr>
              <a:t>Member</a:t>
            </a:r>
            <a:endParaRPr lang="en-GB" b="1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A87B9EE-AE33-40D1-9F4A-1F29A5B27B13}"/>
              </a:ext>
            </a:extLst>
          </p:cNvPr>
          <p:cNvSpPr/>
          <p:nvPr/>
        </p:nvSpPr>
        <p:spPr>
          <a:xfrm>
            <a:off x="7438665" y="5461779"/>
            <a:ext cx="1696528" cy="7332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 panose="020F0502020204030204"/>
              </a:rPr>
              <a:t>Coach_     </a:t>
            </a:r>
            <a:r>
              <a:rPr lang="en-CA" b="1" dirty="0">
                <a:solidFill>
                  <a:schemeClr val="tx1"/>
                </a:solidFill>
                <a:cs typeface="Calibri" panose="020F0502020204030204"/>
              </a:rPr>
              <a:t>speciality</a:t>
            </a:r>
            <a:endParaRPr lang="fr-FR" b="1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5F8C575-125C-4797-B34B-13C0BAD7BCFB}"/>
              </a:ext>
            </a:extLst>
          </p:cNvPr>
          <p:cNvSpPr/>
          <p:nvPr/>
        </p:nvSpPr>
        <p:spPr>
          <a:xfrm>
            <a:off x="7998485" y="-2517"/>
            <a:ext cx="1725281" cy="704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first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name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2784C56-7216-45BF-9C59-3C3B335F81A1}"/>
              </a:ext>
            </a:extLst>
          </p:cNvPr>
          <p:cNvSpPr/>
          <p:nvPr/>
        </p:nvSpPr>
        <p:spPr>
          <a:xfrm>
            <a:off x="6142905" y="-3414"/>
            <a:ext cx="1768412" cy="7476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last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name</a:t>
            </a:r>
            <a:endParaRPr lang="en-CA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F6353E-254B-43A8-832C-01684C537C70}"/>
              </a:ext>
            </a:extLst>
          </p:cNvPr>
          <p:cNvSpPr/>
          <p:nvPr/>
        </p:nvSpPr>
        <p:spPr>
          <a:xfrm>
            <a:off x="8370499" y="915837"/>
            <a:ext cx="1940940" cy="704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 date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 of birth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52E3A20-E864-4AE4-8CC4-10110CD7F629}"/>
              </a:ext>
            </a:extLst>
          </p:cNvPr>
          <p:cNvSpPr/>
          <p:nvPr/>
        </p:nvSpPr>
        <p:spPr>
          <a:xfrm>
            <a:off x="4085146" y="66674"/>
            <a:ext cx="1768409" cy="805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b="1">
                <a:solidFill>
                  <a:schemeClr val="tx1"/>
                </a:solidFill>
                <a:cs typeface="Calibri"/>
              </a:rPr>
              <a:t>member_   address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CF771C9-0075-46C4-AA91-18391C58B672}"/>
              </a:ext>
            </a:extLst>
          </p:cNvPr>
          <p:cNvSpPr/>
          <p:nvPr/>
        </p:nvSpPr>
        <p:spPr>
          <a:xfrm>
            <a:off x="4889380" y="4781550"/>
            <a:ext cx="1595885" cy="7476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cs typeface="Calibri"/>
              </a:rPr>
              <a:t>Coach</a:t>
            </a:r>
            <a:endParaRPr lang="fr-FR" b="1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3A8A43-40CF-4582-B0E9-96A3722EAEE0}"/>
              </a:ext>
            </a:extLst>
          </p:cNvPr>
          <p:cNvSpPr/>
          <p:nvPr/>
        </p:nvSpPr>
        <p:spPr>
          <a:xfrm>
            <a:off x="1538559" y="5628916"/>
            <a:ext cx="1984073" cy="56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first name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F5B5FC9-4166-412C-B740-E5BD048F344A}"/>
              </a:ext>
            </a:extLst>
          </p:cNvPr>
          <p:cNvSpPr/>
          <p:nvPr/>
        </p:nvSpPr>
        <p:spPr>
          <a:xfrm>
            <a:off x="5232639" y="6131226"/>
            <a:ext cx="1250829" cy="7476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CA" b="1" dirty="0">
                <a:solidFill>
                  <a:schemeClr val="tx1"/>
                </a:solidFill>
                <a:cs typeface="Calibri"/>
              </a:rPr>
              <a:t>age</a:t>
            </a:r>
            <a:endParaRPr lang="fr-FR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8452766-CDEA-4983-B916-ED3DBEA6DECB}"/>
              </a:ext>
            </a:extLst>
          </p:cNvPr>
          <p:cNvSpPr/>
          <p:nvPr/>
        </p:nvSpPr>
        <p:spPr>
          <a:xfrm>
            <a:off x="3147025" y="6202213"/>
            <a:ext cx="1897809" cy="560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Coach_</a:t>
            </a:r>
            <a:r>
              <a:rPr lang="en-MY" b="1" dirty="0">
                <a:solidFill>
                  <a:schemeClr val="tx1"/>
                </a:solidFill>
                <a:cs typeface="Calibri"/>
              </a:rPr>
              <a:t>last name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052ED4-45F6-4B42-92C7-A92355C00F1B}"/>
              </a:ext>
            </a:extLst>
          </p:cNvPr>
          <p:cNvSpPr/>
          <p:nvPr/>
        </p:nvSpPr>
        <p:spPr>
          <a:xfrm>
            <a:off x="10186541" y="3594521"/>
            <a:ext cx="1754036" cy="7044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Session_id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C320D35-7CBB-4FA3-BB73-5968057D1826}"/>
              </a:ext>
            </a:extLst>
          </p:cNvPr>
          <p:cNvSpPr/>
          <p:nvPr/>
        </p:nvSpPr>
        <p:spPr>
          <a:xfrm>
            <a:off x="8315684" y="3032006"/>
            <a:ext cx="1408979" cy="7044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cs typeface="Calibri"/>
              </a:rPr>
              <a:t>Session</a:t>
            </a:r>
            <a:endParaRPr lang="fr-FR" b="1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274C790-BDB6-4024-AC56-31C2DB82BED9}"/>
              </a:ext>
            </a:extLst>
          </p:cNvPr>
          <p:cNvSpPr/>
          <p:nvPr/>
        </p:nvSpPr>
        <p:spPr>
          <a:xfrm>
            <a:off x="9853164" y="2067824"/>
            <a:ext cx="2257243" cy="56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Session_type of sport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2B151C0-42AB-4985-9A84-B6EC922F80DD}"/>
              </a:ext>
            </a:extLst>
          </p:cNvPr>
          <p:cNvSpPr/>
          <p:nvPr/>
        </p:nvSpPr>
        <p:spPr>
          <a:xfrm>
            <a:off x="10182944" y="2814547"/>
            <a:ext cx="1595885" cy="6182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tx1"/>
                </a:solidFill>
                <a:cs typeface="Calibri"/>
              </a:rPr>
              <a:t>Session_</a:t>
            </a:r>
            <a:r>
              <a:rPr lang="fr-FR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fr-FR" b="1">
                <a:solidFill>
                  <a:schemeClr val="tx1"/>
                </a:solidFill>
                <a:ea typeface="+mn-lt"/>
                <a:cs typeface="+mn-lt"/>
              </a:rPr>
              <a:t>schedul</a:t>
            </a:r>
            <a:r>
              <a:rPr lang="fr-FR" sz="2000" b="1" dirty="0">
                <a:solidFill>
                  <a:schemeClr val="tx1"/>
                </a:solidFill>
                <a:ea typeface="+mn-lt"/>
                <a:cs typeface="+mn-lt"/>
              </a:rPr>
              <a:t>e</a:t>
            </a:r>
            <a:r>
              <a:rPr lang="fr-FR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fr-FR" sz="20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784F0E3-0F04-416E-8598-F59405519C28}"/>
              </a:ext>
            </a:extLst>
          </p:cNvPr>
          <p:cNvCxnSpPr/>
          <p:nvPr/>
        </p:nvCxnSpPr>
        <p:spPr>
          <a:xfrm>
            <a:off x="6875255" y="2497347"/>
            <a:ext cx="626852" cy="22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9BE0212-A7C0-4025-846D-F40FFC1DB32F}"/>
              </a:ext>
            </a:extLst>
          </p:cNvPr>
          <p:cNvCxnSpPr/>
          <p:nvPr/>
        </p:nvCxnSpPr>
        <p:spPr>
          <a:xfrm flipV="1">
            <a:off x="6515877" y="4632658"/>
            <a:ext cx="698742" cy="307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C428176-BC9E-4F1D-AD2E-68E3077512C1}"/>
              </a:ext>
            </a:extLst>
          </p:cNvPr>
          <p:cNvCxnSpPr/>
          <p:nvPr/>
        </p:nvCxnSpPr>
        <p:spPr>
          <a:xfrm flipH="1">
            <a:off x="1424435" y="4148946"/>
            <a:ext cx="1020792" cy="10351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BE1DD90-F1CE-40C5-928C-1386E8C1BD98}"/>
              </a:ext>
            </a:extLst>
          </p:cNvPr>
          <p:cNvCxnSpPr/>
          <p:nvPr/>
        </p:nvCxnSpPr>
        <p:spPr>
          <a:xfrm>
            <a:off x="3392339" y="797225"/>
            <a:ext cx="1969696" cy="130833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DB2FD93-7D98-4207-A373-C9D233C715C9}"/>
              </a:ext>
            </a:extLst>
          </p:cNvPr>
          <p:cNvCxnSpPr/>
          <p:nvPr/>
        </p:nvCxnSpPr>
        <p:spPr>
          <a:xfrm>
            <a:off x="5246119" y="839458"/>
            <a:ext cx="431320" cy="99203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5186E67-62E1-4F4D-A3AE-D6EFE69FD169}"/>
              </a:ext>
            </a:extLst>
          </p:cNvPr>
          <p:cNvCxnSpPr/>
          <p:nvPr/>
        </p:nvCxnSpPr>
        <p:spPr>
          <a:xfrm flipH="1">
            <a:off x="6337897" y="766672"/>
            <a:ext cx="359434" cy="106392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C0AB6FC-F12F-4D2F-9936-5EE6CCB6A9C7}"/>
              </a:ext>
            </a:extLst>
          </p:cNvPr>
          <p:cNvCxnSpPr/>
          <p:nvPr/>
        </p:nvCxnSpPr>
        <p:spPr>
          <a:xfrm flipH="1">
            <a:off x="6782698" y="535737"/>
            <a:ext cx="1351473" cy="13658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B1D3DC2-B70F-4BF2-88D4-C61952B98A39}"/>
              </a:ext>
            </a:extLst>
          </p:cNvPr>
          <p:cNvCxnSpPr/>
          <p:nvPr/>
        </p:nvCxnSpPr>
        <p:spPr>
          <a:xfrm>
            <a:off x="9743536" y="3798498"/>
            <a:ext cx="431320" cy="1006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0046D11-974B-4374-B3CE-1CE055505DB9}"/>
              </a:ext>
            </a:extLst>
          </p:cNvPr>
          <p:cNvCxnSpPr/>
          <p:nvPr/>
        </p:nvCxnSpPr>
        <p:spPr>
          <a:xfrm flipV="1">
            <a:off x="6895021" y="1381302"/>
            <a:ext cx="1567131" cy="6901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6C207A2-DBB5-4A2B-AC47-D2C305BA5A41}"/>
              </a:ext>
            </a:extLst>
          </p:cNvPr>
          <p:cNvCxnSpPr/>
          <p:nvPr/>
        </p:nvCxnSpPr>
        <p:spPr>
          <a:xfrm flipV="1">
            <a:off x="9510801" y="2501839"/>
            <a:ext cx="416943" cy="47445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4AC6324-1D55-47BB-9BD1-942B2EFC2DBC}"/>
              </a:ext>
            </a:extLst>
          </p:cNvPr>
          <p:cNvCxnSpPr/>
          <p:nvPr/>
        </p:nvCxnSpPr>
        <p:spPr>
          <a:xfrm flipV="1">
            <a:off x="9739041" y="3233286"/>
            <a:ext cx="474454" cy="17253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C702D9A-CED4-4FA7-BD63-5890E5CF60E5}"/>
              </a:ext>
            </a:extLst>
          </p:cNvPr>
          <p:cNvCxnSpPr/>
          <p:nvPr/>
        </p:nvCxnSpPr>
        <p:spPr>
          <a:xfrm>
            <a:off x="6503240" y="5302730"/>
            <a:ext cx="1092680" cy="33067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1033AD49-2F44-4D0B-BF4F-8481B26F01D0}"/>
              </a:ext>
            </a:extLst>
          </p:cNvPr>
          <p:cNvCxnSpPr/>
          <p:nvPr/>
        </p:nvCxnSpPr>
        <p:spPr>
          <a:xfrm>
            <a:off x="5769095" y="5546246"/>
            <a:ext cx="86263" cy="575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F92E7DE-473A-4B2A-9045-F3315C779477}"/>
              </a:ext>
            </a:extLst>
          </p:cNvPr>
          <p:cNvCxnSpPr/>
          <p:nvPr/>
        </p:nvCxnSpPr>
        <p:spPr>
          <a:xfrm flipH="1">
            <a:off x="4531743" y="5574104"/>
            <a:ext cx="460073" cy="6757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C0586FF-F043-48D2-B5DE-2E09ACF39A00}"/>
              </a:ext>
            </a:extLst>
          </p:cNvPr>
          <p:cNvCxnSpPr/>
          <p:nvPr/>
        </p:nvCxnSpPr>
        <p:spPr>
          <a:xfrm flipH="1">
            <a:off x="3538807" y="5185015"/>
            <a:ext cx="1365848" cy="66135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655E597-E06B-4786-8205-B992EDA265BE}"/>
              </a:ext>
            </a:extLst>
          </p:cNvPr>
          <p:cNvCxnSpPr/>
          <p:nvPr/>
        </p:nvCxnSpPr>
        <p:spPr>
          <a:xfrm>
            <a:off x="1496325" y="3631364"/>
            <a:ext cx="546338" cy="2731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0D84CEEE-75E8-45A2-8ACC-D1B2118BFB21}"/>
              </a:ext>
            </a:extLst>
          </p:cNvPr>
          <p:cNvCxnSpPr/>
          <p:nvPr/>
        </p:nvCxnSpPr>
        <p:spPr>
          <a:xfrm>
            <a:off x="1466671" y="2681557"/>
            <a:ext cx="690110" cy="776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age 9">
            <a:extLst>
              <a:ext uri="{FF2B5EF4-FFF2-40B4-BE49-F238E27FC236}">
                <a16:creationId xmlns:a16="http://schemas.microsoft.com/office/drawing/2014/main" id="{5836B003-006F-4BE0-A3AC-0ED37934BE34}"/>
              </a:ext>
            </a:extLst>
          </p:cNvPr>
          <p:cNvSpPr/>
          <p:nvPr/>
        </p:nvSpPr>
        <p:spPr>
          <a:xfrm>
            <a:off x="2287976" y="2309543"/>
            <a:ext cx="891396" cy="53196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sp>
        <p:nvSpPr>
          <p:cNvPr id="24" name="Nuage 23">
            <a:extLst>
              <a:ext uri="{FF2B5EF4-FFF2-40B4-BE49-F238E27FC236}">
                <a16:creationId xmlns:a16="http://schemas.microsoft.com/office/drawing/2014/main" id="{561CDA76-F957-41A0-8992-19F4CD9B2A1C}"/>
              </a:ext>
            </a:extLst>
          </p:cNvPr>
          <p:cNvSpPr/>
          <p:nvPr/>
        </p:nvSpPr>
        <p:spPr>
          <a:xfrm>
            <a:off x="7060362" y="4249588"/>
            <a:ext cx="1193319" cy="50320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CA" dirty="0">
                <a:cs typeface="Calibri"/>
              </a:rPr>
              <a:t>Teach</a:t>
            </a:r>
            <a:endParaRPr lang="en-CA" dirty="0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30D2DAC5-38E5-4CEB-8B50-23E8DAF1C126}"/>
              </a:ext>
            </a:extLst>
          </p:cNvPr>
          <p:cNvSpPr/>
          <p:nvPr/>
        </p:nvSpPr>
        <p:spPr>
          <a:xfrm>
            <a:off x="3824556" y="4176803"/>
            <a:ext cx="891396" cy="56071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029" dirty="0">
                <a:cs typeface="Calibri"/>
              </a:rPr>
              <a:t>Hire</a:t>
            </a:r>
            <a:endParaRPr lang="en-029" dirty="0"/>
          </a:p>
        </p:txBody>
      </p:sp>
      <p:sp>
        <p:nvSpPr>
          <p:cNvPr id="37" name="Nuage 36">
            <a:extLst>
              <a:ext uri="{FF2B5EF4-FFF2-40B4-BE49-F238E27FC236}">
                <a16:creationId xmlns:a16="http://schemas.microsoft.com/office/drawing/2014/main" id="{09B63A31-68DE-484B-8691-C26B759BECB2}"/>
              </a:ext>
            </a:extLst>
          </p:cNvPr>
          <p:cNvSpPr/>
          <p:nvPr/>
        </p:nvSpPr>
        <p:spPr>
          <a:xfrm>
            <a:off x="3967432" y="2709413"/>
            <a:ext cx="920150" cy="56071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sp>
        <p:nvSpPr>
          <p:cNvPr id="40" name="Nuage 39">
            <a:extLst>
              <a:ext uri="{FF2B5EF4-FFF2-40B4-BE49-F238E27FC236}">
                <a16:creationId xmlns:a16="http://schemas.microsoft.com/office/drawing/2014/main" id="{4263A0A6-170E-4920-9BD1-FA3F7D47BF7D}"/>
              </a:ext>
            </a:extLst>
          </p:cNvPr>
          <p:cNvSpPr/>
          <p:nvPr/>
        </p:nvSpPr>
        <p:spPr>
          <a:xfrm>
            <a:off x="7187062" y="2622249"/>
            <a:ext cx="1178942" cy="37381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MY" dirty="0">
                <a:cs typeface="Calibri"/>
              </a:rPr>
              <a:t>Enrol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FDEF2B0-AAB8-4E77-8791-F22796A86FA8}"/>
              </a:ext>
            </a:extLst>
          </p:cNvPr>
          <p:cNvCxnSpPr/>
          <p:nvPr/>
        </p:nvCxnSpPr>
        <p:spPr>
          <a:xfrm>
            <a:off x="2657294" y="2894522"/>
            <a:ext cx="8628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80F61E5-FFA9-4D8B-ABF0-0598D7DF8FA0}"/>
              </a:ext>
            </a:extLst>
          </p:cNvPr>
          <p:cNvCxnSpPr/>
          <p:nvPr/>
        </p:nvCxnSpPr>
        <p:spPr>
          <a:xfrm flipV="1">
            <a:off x="4827378" y="2571571"/>
            <a:ext cx="497457" cy="25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3A5665D-19E4-4B79-98D8-2835213EC777}"/>
              </a:ext>
            </a:extLst>
          </p:cNvPr>
          <p:cNvCxnSpPr/>
          <p:nvPr/>
        </p:nvCxnSpPr>
        <p:spPr>
          <a:xfrm>
            <a:off x="4582065" y="4632385"/>
            <a:ext cx="353683" cy="195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037114B-715F-4943-80CB-5E620A3D87E0}"/>
              </a:ext>
            </a:extLst>
          </p:cNvPr>
          <p:cNvCxnSpPr/>
          <p:nvPr/>
        </p:nvCxnSpPr>
        <p:spPr>
          <a:xfrm>
            <a:off x="8103618" y="2906203"/>
            <a:ext cx="368062" cy="15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FC96B20-440E-436F-8498-4F45DCFE43CB}"/>
              </a:ext>
            </a:extLst>
          </p:cNvPr>
          <p:cNvCxnSpPr/>
          <p:nvPr/>
        </p:nvCxnSpPr>
        <p:spPr>
          <a:xfrm flipV="1">
            <a:off x="7973324" y="3690310"/>
            <a:ext cx="914399" cy="537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Nuage 52">
            <a:extLst>
              <a:ext uri="{FF2B5EF4-FFF2-40B4-BE49-F238E27FC236}">
                <a16:creationId xmlns:a16="http://schemas.microsoft.com/office/drawing/2014/main" id="{6900615D-A655-464B-A15A-83B809819B46}"/>
              </a:ext>
            </a:extLst>
          </p:cNvPr>
          <p:cNvSpPr/>
          <p:nvPr/>
        </p:nvSpPr>
        <p:spPr>
          <a:xfrm>
            <a:off x="5442012" y="3508256"/>
            <a:ext cx="977658" cy="4456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Has</a:t>
            </a:r>
            <a:endParaRPr lang="fr-FR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845DCFA-2F9A-4B19-8B9A-83362D17EC45}"/>
              </a:ext>
            </a:extLst>
          </p:cNvPr>
          <p:cNvCxnSpPr/>
          <p:nvPr/>
        </p:nvCxnSpPr>
        <p:spPr>
          <a:xfrm flipV="1">
            <a:off x="3629564" y="3803531"/>
            <a:ext cx="1820173" cy="7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5CDC71C-182E-4487-B329-D1350B66EE42}"/>
              </a:ext>
            </a:extLst>
          </p:cNvPr>
          <p:cNvCxnSpPr/>
          <p:nvPr/>
        </p:nvCxnSpPr>
        <p:spPr>
          <a:xfrm flipV="1">
            <a:off x="6331609" y="3601348"/>
            <a:ext cx="1978323" cy="106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DDBCF83-EBC9-4EF7-A83F-8C996F496497}"/>
              </a:ext>
            </a:extLst>
          </p:cNvPr>
          <p:cNvSpPr/>
          <p:nvPr/>
        </p:nvSpPr>
        <p:spPr>
          <a:xfrm>
            <a:off x="10023894" y="4898366"/>
            <a:ext cx="1322716" cy="67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Number of session</a:t>
            </a:r>
            <a:endParaRPr lang="fr-FR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D5DAF-D95C-4653-9357-83181A34B8B1}"/>
              </a:ext>
            </a:extLst>
          </p:cNvPr>
          <p:cNvCxnSpPr/>
          <p:nvPr/>
        </p:nvCxnSpPr>
        <p:spPr>
          <a:xfrm>
            <a:off x="9347261" y="3704148"/>
            <a:ext cx="1173192" cy="1144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E698E21-D825-47EF-9554-7547C027CBE4}"/>
              </a:ext>
            </a:extLst>
          </p:cNvPr>
          <p:cNvCxnSpPr/>
          <p:nvPr/>
        </p:nvCxnSpPr>
        <p:spPr>
          <a:xfrm>
            <a:off x="10840708" y="5571406"/>
            <a:ext cx="1" cy="34505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58936802-C7CF-4296-AF7E-DD64C3679B22}"/>
              </a:ext>
            </a:extLst>
          </p:cNvPr>
          <p:cNvSpPr/>
          <p:nvPr/>
        </p:nvSpPr>
        <p:spPr>
          <a:xfrm>
            <a:off x="9718375" y="5915564"/>
            <a:ext cx="2257243" cy="9201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cs typeface="Calibri"/>
              </a:rPr>
              <a:t>Num of </a:t>
            </a:r>
            <a:r>
              <a:rPr lang="fr-FR" b="1">
                <a:solidFill>
                  <a:schemeClr val="tx1"/>
                </a:solidFill>
                <a:cs typeface="Calibri"/>
              </a:rPr>
              <a:t>session_num (&gt;=20)</a:t>
            </a:r>
            <a:endParaRPr lang="fr-FR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22E6394-B8C5-4ECA-9994-917307B46DE2}"/>
              </a:ext>
            </a:extLst>
          </p:cNvPr>
          <p:cNvSpPr/>
          <p:nvPr/>
        </p:nvSpPr>
        <p:spPr>
          <a:xfrm>
            <a:off x="6597590" y="6159081"/>
            <a:ext cx="1552752" cy="6613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Coach_id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0BC76226-BD7D-4346-886A-A477FC2A0D04}"/>
              </a:ext>
            </a:extLst>
          </p:cNvPr>
          <p:cNvSpPr/>
          <p:nvPr/>
        </p:nvSpPr>
        <p:spPr>
          <a:xfrm>
            <a:off x="151143" y="5046633"/>
            <a:ext cx="1308338" cy="66135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>
                <a:solidFill>
                  <a:schemeClr val="tx1"/>
                </a:solidFill>
                <a:cs typeface="Calibri"/>
              </a:rPr>
              <a:t>Gym_id</a:t>
            </a:r>
            <a:endParaRPr lang="fr-FR" b="1" u="sng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6C45CD-AF07-4E67-8238-09C1AD603485}"/>
              </a:ext>
            </a:extLst>
          </p:cNvPr>
          <p:cNvCxnSpPr/>
          <p:nvPr/>
        </p:nvCxnSpPr>
        <p:spPr>
          <a:xfrm>
            <a:off x="6317232" y="5519288"/>
            <a:ext cx="776377" cy="6326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FC733DE-EBB1-452F-AF7F-72237618EF04}"/>
              </a:ext>
            </a:extLst>
          </p:cNvPr>
          <p:cNvCxnSpPr/>
          <p:nvPr/>
        </p:nvCxnSpPr>
        <p:spPr>
          <a:xfrm flipV="1">
            <a:off x="1327391" y="4095031"/>
            <a:ext cx="848263" cy="41694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B16F3B8-4CEA-44FF-8009-4E3D83B8E32F}"/>
              </a:ext>
            </a:extLst>
          </p:cNvPr>
          <p:cNvCxnSpPr/>
          <p:nvPr/>
        </p:nvCxnSpPr>
        <p:spPr>
          <a:xfrm flipH="1">
            <a:off x="3475548" y="5113127"/>
            <a:ext cx="1400353" cy="8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54FBDCA5-18C5-4C35-9003-CC4051A2D61F}"/>
              </a:ext>
            </a:extLst>
          </p:cNvPr>
          <p:cNvCxnSpPr/>
          <p:nvPr/>
        </p:nvCxnSpPr>
        <p:spPr>
          <a:xfrm flipV="1">
            <a:off x="2560249" y="4200705"/>
            <a:ext cx="23004" cy="92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Nuage 71">
            <a:extLst>
              <a:ext uri="{FF2B5EF4-FFF2-40B4-BE49-F238E27FC236}">
                <a16:creationId xmlns:a16="http://schemas.microsoft.com/office/drawing/2014/main" id="{1C00CA07-E15A-4B14-833E-9E02AD2C15EB}"/>
              </a:ext>
            </a:extLst>
          </p:cNvPr>
          <p:cNvSpPr/>
          <p:nvPr/>
        </p:nvSpPr>
        <p:spPr>
          <a:xfrm>
            <a:off x="2070520" y="4795028"/>
            <a:ext cx="1437733" cy="54634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 </a:t>
            </a:r>
            <a:r>
              <a:rPr lang="fr-FR" dirty="0">
                <a:solidFill>
                  <a:srgbClr val="FFFFFF"/>
                </a:solidFill>
                <a:cs typeface="Calibri"/>
              </a:rPr>
              <a:t>  </a:t>
            </a:r>
            <a:r>
              <a:rPr lang="fr-FR">
                <a:solidFill>
                  <a:schemeClr val="tx1"/>
                </a:solidFill>
                <a:cs typeface="Calibri"/>
              </a:rPr>
              <a:t>Works for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1FF2BC-A699-45F7-BC64-EC96B0A484AD}"/>
              </a:ext>
            </a:extLst>
          </p:cNvPr>
          <p:cNvSpPr txBox="1"/>
          <p:nvPr/>
        </p:nvSpPr>
        <p:spPr>
          <a:xfrm>
            <a:off x="3660476" y="3574210"/>
            <a:ext cx="859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3835E9B-E7B0-48EF-9330-8443A87D4161}"/>
              </a:ext>
            </a:extLst>
          </p:cNvPr>
          <p:cNvSpPr txBox="1"/>
          <p:nvPr/>
        </p:nvSpPr>
        <p:spPr>
          <a:xfrm>
            <a:off x="2653162" y="1905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E69ABB4-283B-43D3-867F-8EF57FC67107}"/>
              </a:ext>
            </a:extLst>
          </p:cNvPr>
          <p:cNvSpPr txBox="1"/>
          <p:nvPr/>
        </p:nvSpPr>
        <p:spPr>
          <a:xfrm rot="2580000">
            <a:off x="8820150" y="45788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F3BEA09-5CE2-41DB-A74E-0CC608EBBEAC}"/>
              </a:ext>
            </a:extLst>
          </p:cNvPr>
          <p:cNvSpPr txBox="1"/>
          <p:nvPr/>
        </p:nvSpPr>
        <p:spPr>
          <a:xfrm>
            <a:off x="4319138" y="4793590"/>
            <a:ext cx="1089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1..1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A10861E-685F-4CEC-B5B9-8E072981D64C}"/>
              </a:ext>
            </a:extLst>
          </p:cNvPr>
          <p:cNvSpPr txBox="1"/>
          <p:nvPr/>
        </p:nvSpPr>
        <p:spPr>
          <a:xfrm>
            <a:off x="3685636" y="3973183"/>
            <a:ext cx="1593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1..N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1B948-2BE7-4A05-8F36-FE641F529E5F}"/>
              </a:ext>
            </a:extLst>
          </p:cNvPr>
          <p:cNvSpPr txBox="1"/>
          <p:nvPr/>
        </p:nvSpPr>
        <p:spPr>
          <a:xfrm>
            <a:off x="3382813" y="3080888"/>
            <a:ext cx="701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>
                <a:cs typeface="Calibri"/>
              </a:rPr>
              <a:t>1..N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2635AD8-32D2-4E82-B0FC-885461BA7E86}"/>
              </a:ext>
            </a:extLst>
          </p:cNvPr>
          <p:cNvSpPr txBox="1"/>
          <p:nvPr/>
        </p:nvSpPr>
        <p:spPr>
          <a:xfrm>
            <a:off x="2188593" y="3036857"/>
            <a:ext cx="687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1..1</a:t>
            </a:r>
            <a:endParaRPr lang="fr-FR" dirty="0">
              <a:cs typeface="Calibri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75DC6AE-9123-47FF-8F52-933C12442ADE}"/>
              </a:ext>
            </a:extLst>
          </p:cNvPr>
          <p:cNvSpPr txBox="1"/>
          <p:nvPr/>
        </p:nvSpPr>
        <p:spPr>
          <a:xfrm>
            <a:off x="4804374" y="2331469"/>
            <a:ext cx="759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1..1</a:t>
            </a:r>
            <a:endParaRPr lang="fr-FR" dirty="0">
              <a:cs typeface="Calibri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F813A2C-5344-449B-9712-4CFFC17BDEE0}"/>
              </a:ext>
            </a:extLst>
          </p:cNvPr>
          <p:cNvSpPr txBox="1"/>
          <p:nvPr/>
        </p:nvSpPr>
        <p:spPr>
          <a:xfrm>
            <a:off x="4688457" y="4429664"/>
            <a:ext cx="658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1..1</a:t>
            </a:r>
            <a:endParaRPr lang="fr-FR" dirty="0">
              <a:cs typeface="Calibri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2E54F63-1EFA-442E-9120-74FEA7D7AC06}"/>
              </a:ext>
            </a:extLst>
          </p:cNvPr>
          <p:cNvSpPr txBox="1"/>
          <p:nvPr/>
        </p:nvSpPr>
        <p:spPr>
          <a:xfrm>
            <a:off x="6815407" y="2185898"/>
            <a:ext cx="658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1..N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7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Entity Relationship Model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571</cp:revision>
  <dcterms:created xsi:type="dcterms:W3CDTF">2021-09-16T11:53:09Z</dcterms:created>
  <dcterms:modified xsi:type="dcterms:W3CDTF">2021-09-18T14:22:53Z</dcterms:modified>
</cp:coreProperties>
</file>