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вешалка, ламп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F558159-12CC-636A-B792-E4EBD16F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3CC98-C3A6-E950-D2D3-0EC9C4F91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181" y="1122363"/>
            <a:ext cx="10086109" cy="2387600"/>
          </a:xfrm>
        </p:spPr>
        <p:txBody>
          <a:bodyPr anchor="b">
            <a:normAutofit/>
          </a:bodyPr>
          <a:lstStyle>
            <a:lvl1pPr algn="ctr">
              <a:defRPr sz="7200" b="1"/>
            </a:lvl1pPr>
          </a:lstStyle>
          <a:p>
            <a:r>
              <a:rPr lang="ru-RU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28AD64-502D-1A66-A6DF-C94D88D8D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181" y="3602038"/>
            <a:ext cx="10086109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466F8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CEA51-FD97-BC97-271A-84471772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0808E5-B408-E027-89DA-7BEF7744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5C4EFD-353C-9557-83F4-BB375913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156460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CE3AF-915D-7F7C-1F46-232EA57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C17D87-C6EE-A6CA-F0C9-B234941F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9FA61-8E70-33DA-298B-9520D0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4BE0B-3AEB-58CE-C766-AE833EF0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AAF53B-AFDF-AA28-0A2A-263AF166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0593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752C52-C95F-E025-D8DB-9648B13CA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ED4AC1-2B4A-E82B-EA27-5A9A3109F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9098C-94D9-EE4B-CBE8-122906BC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A2A01-705D-994C-8EE6-13C217DE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AEC40-BCA5-6754-727F-A433B3C9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825159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5A8B7-4E30-6ACC-F31D-DF4485F1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019B5-2824-9901-D5DA-6910D6B8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ACC1BE-F97D-64C7-2634-15ADD3C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7FC68-B75F-6860-ACAA-41B750B0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9BE66-B5BE-2CFF-21C6-AE5C2E21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31535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61E3A-50EC-FCCE-8CAB-A455237F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5FBFE2-2C14-0FDB-FA46-01A5E5A5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7FF3AB-547D-9C41-1356-E38B8C01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6E4CC6-8DB4-F67E-10FF-3AB0F8CF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0A6EA4-21EE-59A5-7C6B-2FD52FEB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586471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E9CBB-ED9D-F516-0701-BCE0E509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3EBBD-6B98-7644-3A90-0C62EF19F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970D5F-60D6-0F7F-6922-74325B1A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5D9E6E-4BDA-0299-C546-1A195BED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C2084-3520-2341-31CD-419C5246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4B1F19-EC94-573C-8E3D-8EF7F687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599877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B461B-408B-9DC3-B8CD-880C28C4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92494-6FFF-69D5-13F6-4BD1BFA11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5975E-F327-C7A4-6E72-E9D98799B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6B474C-B76C-F92D-E6BC-F5F1A00AA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AD327E-9243-5CC6-2D52-1B66C3428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DA96B3-0E84-3218-B845-C4D73189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5355A0-85F1-77DE-972B-383021BB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AC1579-66CF-3BED-3EEF-42498DBE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32336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8DD77-8C21-9C59-7009-26353637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48DD61-06D0-45B2-C21F-41928F12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CEBA6C-507B-8EB7-901B-74A04F53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5E2274-DB90-75DA-1628-23F38840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43887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C919BB-1B40-A963-4C3D-7815E2EF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73C9C7-0B4B-E862-5058-00C5AB73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3C4EF-F317-BDB3-B32F-B791BF04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994248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C6C11-80FB-1693-D39B-1B41292C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BAAC6-3F5B-EDB6-1DDA-C946702A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AC7EF8-474E-9A5F-9140-4FF2CC60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C88D75-C1CF-A3E1-8489-D9CE30FA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E23BA9-C0B8-592F-535F-ED679CD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42AE91-46D7-B3EB-B3DD-EE7D0668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018341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E61D-473A-5A88-AB7E-A4D731C8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F59467-E984-F792-D51E-956D5B58B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1646EF-5FE9-6899-BF66-B1D0E408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EA2E40-7D1E-5D5A-6D75-FF9CFD4A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E64D46-361E-A89C-4A8B-2C5374C3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92A4DD-2897-2131-DE71-9ECB9AA9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65959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7900A5-ABF7-1EF0-A50D-EECBDE3546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A7245-B35D-9689-9B76-36BAEA7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7" y="173469"/>
            <a:ext cx="10515600" cy="54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8F38FE-181F-4CB0-92A0-67F1B4FC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08460-893B-F56D-678C-168A558DA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DEB94-5C90-465D-B3BE-CB50E3B56C8E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C281E1-8B1C-DED6-BF4D-5399D7C12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A7FEC4-5E77-D2D7-D114-6AC10392E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CB5D-68EF-41B0-852A-0C5DDC959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D791A1-6F54-483A-A7FF-CA085A41A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2866" y="3429000"/>
            <a:ext cx="3088432" cy="16557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Над проектом работали: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Кочетков Алексей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Коваленко Маргарита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Назарова Анна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Дмитриев Евгений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5DF0B6-4A1F-4AD2-9478-DA922DEC720C}"/>
              </a:ext>
            </a:extLst>
          </p:cNvPr>
          <p:cNvSpPr/>
          <p:nvPr/>
        </p:nvSpPr>
        <p:spPr>
          <a:xfrm>
            <a:off x="1185008" y="2149772"/>
            <a:ext cx="98219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Paint </a:t>
            </a:r>
            <a:r>
              <a:rPr lang="ru-RU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«на минималках»</a:t>
            </a:r>
          </a:p>
        </p:txBody>
      </p:sp>
    </p:spTree>
    <p:extLst>
      <p:ext uri="{BB962C8B-B14F-4D97-AF65-F5344CB8AC3E}">
        <p14:creationId xmlns:p14="http://schemas.microsoft.com/office/powerpoint/2010/main" val="162709318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62988-4B75-47F3-87D1-27E859D7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7" y="173469"/>
            <a:ext cx="10515600" cy="1263445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 проекте</a:t>
            </a:r>
            <a:b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7B154-8815-4929-8A05-E973AFC7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проекта: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пространства для снятия стресса в течение/после нудного дня.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проекта: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помощь студентам в развитии своих творческих навыков в процессе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убивания времени.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11178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FCA53-4A1B-42CB-B029-B847BF46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7" y="173469"/>
            <a:ext cx="10515600" cy="1207462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Структурная составляю</a:t>
            </a:r>
            <a:r>
              <a:rPr lang="ru-RU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щая</a:t>
            </a:r>
            <a:b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F71F9-6539-4AAF-B4CD-AB1169AE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Проект написан при помощи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HTML, CSS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скелет программы;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стиль / оформление;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создание блоков и наделение их цветом, добавление анимации, создание холста размером 48х48, покраска клеток.</a:t>
            </a:r>
          </a:p>
        </p:txBody>
      </p:sp>
    </p:spTree>
    <p:extLst>
      <p:ext uri="{BB962C8B-B14F-4D97-AF65-F5344CB8AC3E}">
        <p14:creationId xmlns:p14="http://schemas.microsoft.com/office/powerpoint/2010/main" val="3705443724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6AA11-6B6D-4AF1-B15F-3D1353D1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7" y="173469"/>
            <a:ext cx="10515600" cy="115147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b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66E92D3-81F0-492D-AEDD-ADFC8A813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8404"/>
            <a:ext cx="4456922" cy="390491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3D49A5-9C6A-40C5-A521-00D924A20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34" y="1968404"/>
            <a:ext cx="4373484" cy="39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46622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powerpointbase.com-107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powerpointbase.com-1077</Template>
  <TotalTime>67</TotalTime>
  <Words>96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powerpointbase.com-1077</vt:lpstr>
      <vt:lpstr>Презентация PowerPoint</vt:lpstr>
      <vt:lpstr>О проекте </vt:lpstr>
      <vt:lpstr>Структурная составляющая </vt:lpstr>
      <vt:lpstr>Интерфейс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</cp:revision>
  <dcterms:created xsi:type="dcterms:W3CDTF">2023-10-11T15:09:03Z</dcterms:created>
  <dcterms:modified xsi:type="dcterms:W3CDTF">2023-10-11T16:16:26Z</dcterms:modified>
</cp:coreProperties>
</file>