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1"/>
  </p:notesMasterIdLst>
  <p:sldIdLst>
    <p:sldId id="654" r:id="rId4"/>
    <p:sldId id="305" r:id="rId5"/>
    <p:sldId id="690" r:id="rId6"/>
    <p:sldId id="695" r:id="rId7"/>
    <p:sldId id="694" r:id="rId8"/>
    <p:sldId id="680" r:id="rId9"/>
    <p:sldId id="700" r:id="rId10"/>
  </p:sldIdLst>
  <p:sldSz cx="20104100" cy="11309350"/>
  <p:notesSz cx="20104100" cy="113093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Раздел без заголовка" id="{0D0EDB9D-BEA7-4113-966E-B51547884258}">
          <p14:sldIdLst>
            <p14:sldId id="654"/>
            <p14:sldId id="305"/>
            <p14:sldId id="690"/>
            <p14:sldId id="695"/>
            <p14:sldId id="694"/>
            <p14:sldId id="680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Кочетков" initials="АК" lastIdx="1" clrIdx="0">
    <p:extLst>
      <p:ext uri="{19B8F6BF-5375-455C-9EA6-DF929625EA0E}">
        <p15:presenceInfo xmlns:p15="http://schemas.microsoft.com/office/powerpoint/2012/main" userId="6853d1e38d6f00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13"/>
    <a:srgbClr val="1D4992"/>
    <a:srgbClr val="003F99"/>
    <a:srgbClr val="E6E9EE"/>
    <a:srgbClr val="4973B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4719"/>
  </p:normalViewPr>
  <p:slideViewPr>
    <p:cSldViewPr>
      <p:cViewPr varScale="1">
        <p:scale>
          <a:sx n="66" d="100"/>
          <a:sy n="66" d="100"/>
        </p:scale>
        <p:origin x="27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65DC-C5CC-4166-B8F2-77B4E5371571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EBBD-95D2-4DFB-A745-19B1E5ABC247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CDC8-6322-4897-ABF2-C1E2CABD62CF}" type="datetime1">
              <a:rPr lang="en-US" smtClean="0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3666-8BC7-4DDC-A7A4-64405A160EA5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99E6-7832-4857-8924-224221A54ADE}" type="datetime1">
              <a:rPr lang="en-US" smtClean="0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84A4-5C07-44D7-9CCD-846EDF55DF3A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lifehacker.ru/20-sekretov-wor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microsoft.com/ru-ru/office/%D0%BD%D0%B0%D1%81%D1%82%D1%80%D0%BE%D0%B9%D0%BA%D0%B0-%D0%B2%D0%BE%D0%B7%D0%BC%D0%BE%D0%B6%D0%BD%D0%BE%D1%81%D1%82%D0%B5%D0%B9-%D1%81%D0%BE%D1%85%D1%80%D0%B0%D0%BD%D0%B5%D0%BD%D0%B8%D1%8F-%D0%B2-office-786200a7-f5f2-4d26-a3ae-b78c60dd5d3b" TargetMode="External"/><Relationship Id="rId5" Type="http://schemas.openxmlformats.org/officeDocument/2006/relationships/hyperlink" Target="https://www.youtube.com/watch?v=AK6GdSvCi90" TargetMode="External"/><Relationship Id="rId4" Type="http://schemas.microsoft.com/office/2007/relationships/hdphoto" Target="../media/hdphoto1.wdp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0"/>
            <a:ext cx="19964678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114492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50" y="2024959"/>
            <a:ext cx="12123369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Настройка Ленты</a:t>
            </a:r>
            <a:b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Изменение папки </a:t>
            </a:r>
            <a:r>
              <a:rPr lang="ru-RU" sz="4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для </a:t>
            </a: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сохранения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491577" y="7202022"/>
            <a:ext cx="9144000" cy="184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endParaRPr lang="ru-RU" sz="395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3950" dirty="0">
                <a:solidFill>
                  <a:srgbClr val="FFFFFF"/>
                </a:solidFill>
              </a:rPr>
              <a:t>Анекдот 3999</a:t>
            </a:r>
            <a:br>
              <a:rPr lang="ru-RU" sz="3950" dirty="0">
                <a:solidFill>
                  <a:srgbClr val="FFFFFF"/>
                </a:solidFill>
              </a:rPr>
            </a:br>
            <a:r>
              <a:rPr lang="ru-RU" sz="3950" dirty="0">
                <a:solidFill>
                  <a:srgbClr val="FFFFFF"/>
                </a:solidFill>
              </a:rPr>
              <a:t>Курс 1. Группа ПМИ1-2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843136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194B066-F4E0-41D7-955D-226D04E283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Настройка ленты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616075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5E7538-8DD0-4501-A22E-0B09A906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070"/>
          <a:stretch/>
        </p:blipFill>
        <p:spPr>
          <a:xfrm>
            <a:off x="2013733" y="6257464"/>
            <a:ext cx="5105400" cy="536941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7A2EE9C-2B42-4677-B5F9-19407C40F8A5}"/>
              </a:ext>
            </a:extLst>
          </p:cNvPr>
          <p:cNvSpPr/>
          <p:nvPr/>
        </p:nvSpPr>
        <p:spPr>
          <a:xfrm>
            <a:off x="1823233" y="2682876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9BCCFBB1-0F0F-46DD-A08E-1175E24F0763}"/>
              </a:ext>
            </a:extLst>
          </p:cNvPr>
          <p:cNvSpPr txBox="1"/>
          <p:nvPr/>
        </p:nvSpPr>
        <p:spPr>
          <a:xfrm>
            <a:off x="1374923" y="1844676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CD58B328-3190-40CA-8073-6C58BC2C853D}"/>
              </a:ext>
            </a:extLst>
          </p:cNvPr>
          <p:cNvSpPr txBox="1"/>
          <p:nvPr/>
        </p:nvSpPr>
        <p:spPr>
          <a:xfrm>
            <a:off x="2554798" y="2987676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“</a:t>
            </a: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Файл</a:t>
            </a: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”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9E38AD13-F650-4DB6-8D51-067796DD95E3}"/>
              </a:ext>
            </a:extLst>
          </p:cNvPr>
          <p:cNvSpPr/>
          <p:nvPr/>
        </p:nvSpPr>
        <p:spPr>
          <a:xfrm>
            <a:off x="2226567" y="3684463"/>
            <a:ext cx="4811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Для того, чтобы открыть параметры, нужно перейти в раздел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Файл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endParaRPr lang="ru-RU" sz="2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EE65B8B-113F-48EA-B4ED-784AA93A01F6}"/>
              </a:ext>
            </a:extLst>
          </p:cNvPr>
          <p:cNvSpPr/>
          <p:nvPr/>
        </p:nvSpPr>
        <p:spPr>
          <a:xfrm>
            <a:off x="1985612" y="6062791"/>
            <a:ext cx="941800" cy="887695"/>
          </a:xfrm>
          <a:prstGeom prst="ellipse">
            <a:avLst/>
          </a:prstGeom>
          <a:noFill/>
          <a:ln w="38100">
            <a:solidFill>
              <a:srgbClr val="CA0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6CA6975-CF72-4E16-AEA8-B20EA39FFA7B}"/>
              </a:ext>
            </a:extLst>
          </p:cNvPr>
          <p:cNvSpPr/>
          <p:nvPr/>
        </p:nvSpPr>
        <p:spPr>
          <a:xfrm>
            <a:off x="12033250" y="2682876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bject 7">
            <a:extLst>
              <a:ext uri="{FF2B5EF4-FFF2-40B4-BE49-F238E27FC236}">
                <a16:creationId xmlns:a16="http://schemas.microsoft.com/office/drawing/2014/main" id="{58244DE9-2994-4A10-9658-B87BCCDBE909}"/>
              </a:ext>
            </a:extLst>
          </p:cNvPr>
          <p:cNvSpPr txBox="1"/>
          <p:nvPr/>
        </p:nvSpPr>
        <p:spPr>
          <a:xfrm>
            <a:off x="11584940" y="1844676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756E46DB-7688-4FE2-9AAA-05DC05E31A65}"/>
              </a:ext>
            </a:extLst>
          </p:cNvPr>
          <p:cNvSpPr txBox="1"/>
          <p:nvPr/>
        </p:nvSpPr>
        <p:spPr>
          <a:xfrm>
            <a:off x="12880340" y="2987041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“</a:t>
            </a: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Параметры</a:t>
            </a: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”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68" name="Rectangle 21">
            <a:extLst>
              <a:ext uri="{FF2B5EF4-FFF2-40B4-BE49-F238E27FC236}">
                <a16:creationId xmlns:a16="http://schemas.microsoft.com/office/drawing/2014/main" id="{D4E44090-D749-4B1D-B728-56CB945292BF}"/>
              </a:ext>
            </a:extLst>
          </p:cNvPr>
          <p:cNvSpPr/>
          <p:nvPr/>
        </p:nvSpPr>
        <p:spPr>
          <a:xfrm>
            <a:off x="12588238" y="3683828"/>
            <a:ext cx="47752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 открытой вкладке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Файл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в левом нижнем углу, перейти во вкладку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Параметры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91E7E8D-79A8-4ACD-B1B2-16F14441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821" y="5707872"/>
            <a:ext cx="2210650" cy="26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Настройка ленты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616075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7A2EE9C-2B42-4677-B5F9-19407C40F8A5}"/>
              </a:ext>
            </a:extLst>
          </p:cNvPr>
          <p:cNvSpPr/>
          <p:nvPr/>
        </p:nvSpPr>
        <p:spPr>
          <a:xfrm>
            <a:off x="1823233" y="2682876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9BCCFBB1-0F0F-46DD-A08E-1175E24F0763}"/>
              </a:ext>
            </a:extLst>
          </p:cNvPr>
          <p:cNvSpPr txBox="1"/>
          <p:nvPr/>
        </p:nvSpPr>
        <p:spPr>
          <a:xfrm>
            <a:off x="1374923" y="1844676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spc="247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CD58B328-3190-40CA-8073-6C58BC2C853D}"/>
              </a:ext>
            </a:extLst>
          </p:cNvPr>
          <p:cNvSpPr txBox="1"/>
          <p:nvPr/>
        </p:nvSpPr>
        <p:spPr>
          <a:xfrm>
            <a:off x="2554798" y="2987676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“</a:t>
            </a: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Настроить ленту</a:t>
            </a: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”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9E38AD13-F650-4DB6-8D51-067796DD95E3}"/>
              </a:ext>
            </a:extLst>
          </p:cNvPr>
          <p:cNvSpPr/>
          <p:nvPr/>
        </p:nvSpPr>
        <p:spPr>
          <a:xfrm>
            <a:off x="2256503" y="3684463"/>
            <a:ext cx="4781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Во вкладке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Параметры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требуется выбрать пункт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Настроить ленту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6CA6975-CF72-4E16-AEA8-B20EA39FFA7B}"/>
              </a:ext>
            </a:extLst>
          </p:cNvPr>
          <p:cNvSpPr/>
          <p:nvPr/>
        </p:nvSpPr>
        <p:spPr>
          <a:xfrm>
            <a:off x="12033250" y="2682876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bject 7">
            <a:extLst>
              <a:ext uri="{FF2B5EF4-FFF2-40B4-BE49-F238E27FC236}">
                <a16:creationId xmlns:a16="http://schemas.microsoft.com/office/drawing/2014/main" id="{58244DE9-2994-4A10-9658-B87BCCDBE909}"/>
              </a:ext>
            </a:extLst>
          </p:cNvPr>
          <p:cNvSpPr txBox="1"/>
          <p:nvPr/>
        </p:nvSpPr>
        <p:spPr>
          <a:xfrm>
            <a:off x="11584940" y="1844676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spc="247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756E46DB-7688-4FE2-9AAA-05DC05E31A65}"/>
              </a:ext>
            </a:extLst>
          </p:cNvPr>
          <p:cNvSpPr txBox="1"/>
          <p:nvPr/>
        </p:nvSpPr>
        <p:spPr>
          <a:xfrm>
            <a:off x="12880340" y="2987041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Настройка ленты</a:t>
            </a:r>
          </a:p>
        </p:txBody>
      </p:sp>
      <p:sp>
        <p:nvSpPr>
          <p:cNvPr id="68" name="Rectangle 21">
            <a:extLst>
              <a:ext uri="{FF2B5EF4-FFF2-40B4-BE49-F238E27FC236}">
                <a16:creationId xmlns:a16="http://schemas.microsoft.com/office/drawing/2014/main" id="{D4E44090-D749-4B1D-B728-56CB945292BF}"/>
              </a:ext>
            </a:extLst>
          </p:cNvPr>
          <p:cNvSpPr/>
          <p:nvPr/>
        </p:nvSpPr>
        <p:spPr>
          <a:xfrm>
            <a:off x="12338050" y="3683828"/>
            <a:ext cx="5025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Сверху – команды, которые можно добавить в ленту. </a:t>
            </a:r>
          </a:p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Снизу – добавленные команды.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0B6B4-B5CD-40C4-BCA8-33A5009F4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8"/>
          <a:stretch/>
        </p:blipFill>
        <p:spPr>
          <a:xfrm>
            <a:off x="2256503" y="5399939"/>
            <a:ext cx="4882056" cy="21431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21A0C8E-4497-4AEF-A982-D8A813ED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9913" y="5581537"/>
            <a:ext cx="2673073" cy="106039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BD170D3-07B8-4F8B-B53B-9DFC342C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340" y="6966619"/>
            <a:ext cx="4249581" cy="128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14328-4CA3-4BFC-8736-9E1F35EB5707}"/>
              </a:ext>
            </a:extLst>
          </p:cNvPr>
          <p:cNvSpPr/>
          <p:nvPr/>
        </p:nvSpPr>
        <p:spPr>
          <a:xfrm>
            <a:off x="1217018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Изменение папки для сохранения. Способ </a:t>
            </a:r>
            <a:r>
              <a:rPr lang="en-US" sz="3600" b="1" dirty="0">
                <a:solidFill>
                  <a:srgbClr val="013E99"/>
                </a:solidFill>
                <a:latin typeface="Arial"/>
                <a:cs typeface="Arial"/>
              </a:rPr>
              <a:t>1</a:t>
            </a: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888315" y="1539875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7">
            <a:extLst>
              <a:ext uri="{FF2B5EF4-FFF2-40B4-BE49-F238E27FC236}">
                <a16:creationId xmlns:a16="http://schemas.microsoft.com/office/drawing/2014/main" id="{5844CF66-57B4-41F8-B5CB-F584F29DD721}"/>
              </a:ext>
            </a:extLst>
          </p:cNvPr>
          <p:cNvSpPr txBox="1"/>
          <p:nvPr/>
        </p:nvSpPr>
        <p:spPr>
          <a:xfrm>
            <a:off x="768708" y="2759075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E55F3DA-FE93-44B9-A723-64E7E33FAD9B}"/>
              </a:ext>
            </a:extLst>
          </p:cNvPr>
          <p:cNvSpPr/>
          <p:nvPr/>
        </p:nvSpPr>
        <p:spPr>
          <a:xfrm>
            <a:off x="7602762" y="3597910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E10BA8B-07F6-4760-BD54-F4BBC7F603CC}"/>
              </a:ext>
            </a:extLst>
          </p:cNvPr>
          <p:cNvSpPr txBox="1"/>
          <p:nvPr/>
        </p:nvSpPr>
        <p:spPr>
          <a:xfrm>
            <a:off x="7154452" y="2759710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0FF6D0-089C-4CE3-98A1-4A5687F68BE3}"/>
              </a:ext>
            </a:extLst>
          </p:cNvPr>
          <p:cNvSpPr/>
          <p:nvPr/>
        </p:nvSpPr>
        <p:spPr>
          <a:xfrm>
            <a:off x="13829574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54B0DC6C-46AE-42ED-9B9B-78F35285BD7A}"/>
              </a:ext>
            </a:extLst>
          </p:cNvPr>
          <p:cNvSpPr txBox="1"/>
          <p:nvPr/>
        </p:nvSpPr>
        <p:spPr>
          <a:xfrm>
            <a:off x="13381264" y="2759075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8AE3E70-218B-4AAC-821C-62506564BB0F}"/>
              </a:ext>
            </a:extLst>
          </p:cNvPr>
          <p:cNvSpPr txBox="1"/>
          <p:nvPr/>
        </p:nvSpPr>
        <p:spPr>
          <a:xfrm>
            <a:off x="1948583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F12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CC4CFD72-8932-412C-9157-172C39CB251F}"/>
              </a:ext>
            </a:extLst>
          </p:cNvPr>
          <p:cNvSpPr/>
          <p:nvPr/>
        </p:nvSpPr>
        <p:spPr>
          <a:xfrm>
            <a:off x="1684072" y="4598862"/>
            <a:ext cx="4552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 нажатии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F12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откроется окно проводника, в котором вам предложат выбрать место сохранения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463DCF6-E65D-42B6-AC60-DB0BDED7DCE0}"/>
              </a:ext>
            </a:extLst>
          </p:cNvPr>
          <p:cNvSpPr txBox="1"/>
          <p:nvPr/>
        </p:nvSpPr>
        <p:spPr>
          <a:xfrm>
            <a:off x="8449852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“</a:t>
            </a: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Сервис</a:t>
            </a: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”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5F1BD-EE93-4EB0-BE75-151CEAB570B9}"/>
              </a:ext>
            </a:extLst>
          </p:cNvPr>
          <p:cNvSpPr/>
          <p:nvPr/>
        </p:nvSpPr>
        <p:spPr>
          <a:xfrm>
            <a:off x="7994649" y="4598862"/>
            <a:ext cx="4727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Чтобы изменить папку для сохранения потребуется нажать кнопку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Сервис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и перейти в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Параметры сохранения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endParaRPr lang="ru-RU" sz="2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9C88E77D-BDE7-4181-8259-EFCFAE99242C}"/>
              </a:ext>
            </a:extLst>
          </p:cNvPr>
          <p:cNvSpPr txBox="1"/>
          <p:nvPr/>
        </p:nvSpPr>
        <p:spPr>
          <a:xfrm>
            <a:off x="14676664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Изменение папки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807F093-C203-4E61-A819-FCFF9D3DF4CC}"/>
              </a:ext>
            </a:extLst>
          </p:cNvPr>
          <p:cNvSpPr/>
          <p:nvPr/>
        </p:nvSpPr>
        <p:spPr>
          <a:xfrm>
            <a:off x="14166850" y="4613717"/>
            <a:ext cx="4774539" cy="222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пункте 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Расположение локальных файлов по умолчанию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укажите необходимую папку.</a:t>
            </a:r>
          </a:p>
          <a:p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7B4A1-F24E-4EE3-A44F-608774C20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C093FA-583A-426F-A266-C51A1C13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08" y="7050221"/>
            <a:ext cx="4900420" cy="80516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B0DDA19-16C2-4354-855D-2DD936F8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543" y="6873875"/>
            <a:ext cx="4552292" cy="227614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5D5529D-649F-48E4-BD1E-6A33000B2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9061" y="7504395"/>
            <a:ext cx="5216989" cy="636958"/>
          </a:xfrm>
          <a:prstGeom prst="rect">
            <a:avLst/>
          </a:prstGeom>
        </p:spPr>
      </p:pic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FEF9AAF-8FCF-49B1-9D78-2BB6E8791B37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13979062" y="7809578"/>
            <a:ext cx="5216988" cy="13296"/>
          </a:xfrm>
          <a:prstGeom prst="line">
            <a:avLst/>
          </a:prstGeom>
          <a:ln w="127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Изменение папки для сохранения. Способ </a:t>
            </a:r>
            <a:r>
              <a:rPr lang="en-US" sz="3600" b="1" dirty="0">
                <a:solidFill>
                  <a:srgbClr val="013E99"/>
                </a:solidFill>
                <a:latin typeface="Arial"/>
                <a:cs typeface="Arial"/>
              </a:rPr>
              <a:t>2</a:t>
            </a: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888315" y="1539875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7">
            <a:extLst>
              <a:ext uri="{FF2B5EF4-FFF2-40B4-BE49-F238E27FC236}">
                <a16:creationId xmlns:a16="http://schemas.microsoft.com/office/drawing/2014/main" id="{5844CF66-57B4-41F8-B5CB-F584F29DD721}"/>
              </a:ext>
            </a:extLst>
          </p:cNvPr>
          <p:cNvSpPr txBox="1"/>
          <p:nvPr/>
        </p:nvSpPr>
        <p:spPr>
          <a:xfrm>
            <a:off x="927640" y="2759075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0FF6D0-089C-4CE3-98A1-4A5687F68BE3}"/>
              </a:ext>
            </a:extLst>
          </p:cNvPr>
          <p:cNvSpPr/>
          <p:nvPr/>
        </p:nvSpPr>
        <p:spPr>
          <a:xfrm>
            <a:off x="13829574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54B0DC6C-46AE-42ED-9B9B-78F35285BD7A}"/>
              </a:ext>
            </a:extLst>
          </p:cNvPr>
          <p:cNvSpPr txBox="1"/>
          <p:nvPr/>
        </p:nvSpPr>
        <p:spPr>
          <a:xfrm>
            <a:off x="13381264" y="2759075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9C88E77D-BDE7-4181-8259-EFCFAE99242C}"/>
              </a:ext>
            </a:extLst>
          </p:cNvPr>
          <p:cNvSpPr txBox="1"/>
          <p:nvPr/>
        </p:nvSpPr>
        <p:spPr>
          <a:xfrm>
            <a:off x="14676664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Изменение папки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807F093-C203-4E61-A819-FCFF9D3DF4CC}"/>
              </a:ext>
            </a:extLst>
          </p:cNvPr>
          <p:cNvSpPr/>
          <p:nvPr/>
        </p:nvSpPr>
        <p:spPr>
          <a:xfrm>
            <a:off x="14389098" y="4613717"/>
            <a:ext cx="4552292" cy="222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пункте 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Расположение локальных файлов по умолчанию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выберите необходимую папку.</a:t>
            </a:r>
          </a:p>
          <a:p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7B4A1-F24E-4EE3-A44F-608774C20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5D5529D-649F-48E4-BD1E-6A33000B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61" y="7504395"/>
            <a:ext cx="5216989" cy="636958"/>
          </a:xfrm>
          <a:prstGeom prst="rect">
            <a:avLst/>
          </a:prstGeom>
        </p:spPr>
      </p:pic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FEF9AAF-8FCF-49B1-9D78-2BB6E8791B37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13979062" y="7809578"/>
            <a:ext cx="5216988" cy="13296"/>
          </a:xfrm>
          <a:prstGeom prst="line">
            <a:avLst/>
          </a:prstGeom>
          <a:ln w="127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6E45922-1A5B-409D-BC3B-5E0E2FD42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070"/>
          <a:stretch/>
        </p:blipFill>
        <p:spPr>
          <a:xfrm>
            <a:off x="1410242" y="7171863"/>
            <a:ext cx="5105400" cy="536941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0A295A1-BE67-4A2B-827B-9CADEF6CF6AB}"/>
              </a:ext>
            </a:extLst>
          </p:cNvPr>
          <p:cNvSpPr/>
          <p:nvPr/>
        </p:nvSpPr>
        <p:spPr>
          <a:xfrm>
            <a:off x="1264797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B58DBD44-96C2-4AE7-9AAB-E876835E4A86}"/>
              </a:ext>
            </a:extLst>
          </p:cNvPr>
          <p:cNvSpPr txBox="1"/>
          <p:nvPr/>
        </p:nvSpPr>
        <p:spPr>
          <a:xfrm>
            <a:off x="771432" y="2759075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91CA4D30-4E39-4944-9643-2F6150D973D0}"/>
              </a:ext>
            </a:extLst>
          </p:cNvPr>
          <p:cNvSpPr txBox="1"/>
          <p:nvPr/>
        </p:nvSpPr>
        <p:spPr>
          <a:xfrm>
            <a:off x="1951307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“</a:t>
            </a: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Файл</a:t>
            </a: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”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9A829C45-7058-4A91-ABED-8B045D5F64AF}"/>
              </a:ext>
            </a:extLst>
          </p:cNvPr>
          <p:cNvSpPr/>
          <p:nvPr/>
        </p:nvSpPr>
        <p:spPr>
          <a:xfrm>
            <a:off x="1629498" y="4598862"/>
            <a:ext cx="4804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Для того, чтобы открыть параметры, нужно перейти в раздел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Файл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endParaRPr lang="ru-RU" sz="2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848C808-E4B8-4934-995E-E0DD68793D1F}"/>
              </a:ext>
            </a:extLst>
          </p:cNvPr>
          <p:cNvSpPr/>
          <p:nvPr/>
        </p:nvSpPr>
        <p:spPr>
          <a:xfrm>
            <a:off x="1382121" y="6977190"/>
            <a:ext cx="941800" cy="887695"/>
          </a:xfrm>
          <a:prstGeom prst="ellipse">
            <a:avLst/>
          </a:prstGeom>
          <a:noFill/>
          <a:ln w="38100">
            <a:solidFill>
              <a:srgbClr val="CA0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42B2CB2-B4C2-4638-B169-E92D5DDFFDEC}"/>
              </a:ext>
            </a:extLst>
          </p:cNvPr>
          <p:cNvSpPr/>
          <p:nvPr/>
        </p:nvSpPr>
        <p:spPr>
          <a:xfrm>
            <a:off x="7452042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DBAD5AB4-8F91-4749-B4E5-DDEB2B0D3A74}"/>
              </a:ext>
            </a:extLst>
          </p:cNvPr>
          <p:cNvSpPr txBox="1"/>
          <p:nvPr/>
        </p:nvSpPr>
        <p:spPr>
          <a:xfrm>
            <a:off x="7003732" y="2759075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9C569564-DBC5-425C-A0BC-7DA6992FC63A}"/>
              </a:ext>
            </a:extLst>
          </p:cNvPr>
          <p:cNvSpPr txBox="1"/>
          <p:nvPr/>
        </p:nvSpPr>
        <p:spPr>
          <a:xfrm>
            <a:off x="8299132" y="3901440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“</a:t>
            </a: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Параметры</a:t>
            </a:r>
            <a:r>
              <a:rPr lang="en-US" sz="2800" b="1" dirty="0">
                <a:solidFill>
                  <a:srgbClr val="1D4992"/>
                </a:solidFill>
                <a:latin typeface="Arial"/>
                <a:cs typeface="Arial"/>
              </a:rPr>
              <a:t>”</a:t>
            </a:r>
            <a:endParaRPr lang="ru-RU" sz="28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E80A37C4-CD5A-4B85-AB5E-B2F151C5759A}"/>
              </a:ext>
            </a:extLst>
          </p:cNvPr>
          <p:cNvSpPr/>
          <p:nvPr/>
        </p:nvSpPr>
        <p:spPr>
          <a:xfrm>
            <a:off x="8259564" y="4598227"/>
            <a:ext cx="4522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 открытой вкладке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Файл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в левом нижнем углу, перейти во вкладку 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“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Параметры</a:t>
            </a:r>
            <a:r>
              <a:rPr lang="en-US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”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166B7FA-6721-46A4-976F-5D2FCF39C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13" y="6622271"/>
            <a:ext cx="2210650" cy="26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70CF2E9-E52A-4EC0-80A3-A165EE0CE1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1109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Источники</a:t>
            </a: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478710"/>
            <a:ext cx="1600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62764" y="3550220"/>
            <a:ext cx="5949950" cy="3730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755650" y="3482182"/>
            <a:ext cx="1249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настроить ленту в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Word </a:t>
            </a:r>
            <a:r>
              <a:rPr lang="ru-RU" sz="2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–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URL: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https://www.youtube.com/watch?v=AK6GdSvCi90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возможностей сохранения в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–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b="0" i="0" dirty="0">
                <a:solidFill>
                  <a:srgbClr val="3390EC"/>
                </a:solidFill>
                <a:effectLst/>
                <a:latin typeface="Roboto" panose="02000000000000000000" pitchFamily="2" charset="0"/>
                <a:hlinkClick r:id="rId6"/>
              </a:rPr>
              <a:t>https://support.microsoft.com/ru-ru/office/</a:t>
            </a:r>
            <a:r>
              <a:rPr lang="ru-RU" sz="2800" b="0" i="0" dirty="0">
                <a:solidFill>
                  <a:srgbClr val="3390EC"/>
                </a:solidFill>
                <a:effectLst/>
                <a:latin typeface="Roboto" panose="02000000000000000000" pitchFamily="2" charset="0"/>
                <a:hlinkClick r:id="rId6"/>
              </a:rPr>
              <a:t>настройка-возможностей-сохранения-в-</a:t>
            </a:r>
            <a:r>
              <a:rPr lang="en-US" sz="2800" b="0" i="0" dirty="0">
                <a:solidFill>
                  <a:srgbClr val="3390EC"/>
                </a:solidFill>
                <a:effectLst/>
                <a:latin typeface="Roboto" panose="02000000000000000000" pitchFamily="2" charset="0"/>
                <a:hlinkClick r:id="rId6"/>
              </a:rPr>
              <a:t>office-786200a7-f5f2-4d26-a3ae-b78c60dd5d3b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секретов в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Word,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которые упростят работу. –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https://lifehacker.ru/20-sekretov-word/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5CDB13-1EB0-4DE9-AEFE-EE64F3AED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  <p:pic>
        <p:nvPicPr>
          <p:cNvPr id="11" name="Рисунок 10" descr="Головоломка контур">
            <a:extLst>
              <a:ext uri="{FF2B5EF4-FFF2-40B4-BE49-F238E27FC236}">
                <a16:creationId xmlns:a16="http://schemas.microsoft.com/office/drawing/2014/main" id="{92671A5C-7377-49FE-9AB5-6AB336E750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2560852"/>
            <a:ext cx="1099133" cy="10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988EA975324C34F99CF3A5034064440" ma:contentTypeVersion="18" ma:contentTypeDescription="Создание документа." ma:contentTypeScope="" ma:versionID="3c63962b4f1787e00397679da82ca045">
  <xsd:schema xmlns:xsd="http://www.w3.org/2001/XMLSchema" xmlns:xs="http://www.w3.org/2001/XMLSchema" xmlns:p="http://schemas.microsoft.com/office/2006/metadata/properties" xmlns:ns2="110815a9-871b-4fd2-a0f0-f38ca4889c2f" xmlns:ns3="7acc9762-e582-4141-a0f9-391acaee325d" targetNamespace="http://schemas.microsoft.com/office/2006/metadata/properties" ma:root="true" ma:fieldsID="5547f929dfff2b8fc35ac4955f951ad0" ns2:_="" ns3:_="">
    <xsd:import namespace="110815a9-871b-4fd2-a0f0-f38ca4889c2f"/>
    <xsd:import namespace="7acc9762-e582-4141-a0f9-391acaee3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815a9-871b-4fd2-a0f0-f38ca4889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3b1f9ad3-3015-4419-8a5a-22d4d402f4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c9762-e582-4141-a0f9-391acaee325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90d0a9d-aab3-4144-970a-753dab0e249c}" ma:internalName="TaxCatchAll" ma:showField="CatchAllData" ma:web="7acc9762-e582-4141-a0f9-391acaee32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B8F3D-A4CD-47F5-9B67-CEA834E067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815a9-871b-4fd2-a0f0-f38ca4889c2f"/>
    <ds:schemaRef ds:uri="7acc9762-e582-4141-a0f9-391acaee3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295</Words>
  <Application>Microsoft Office PowerPoint</Application>
  <PresentationFormat>Произвольный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Roboto</vt:lpstr>
      <vt:lpstr>Office Theme</vt:lpstr>
      <vt:lpstr>Настройка Ленты Изменение папки для сохранения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Алексей Кочетков</cp:lastModifiedBy>
  <cp:revision>87</cp:revision>
  <dcterms:created xsi:type="dcterms:W3CDTF">2023-09-03T13:34:07Z</dcterms:created>
  <dcterms:modified xsi:type="dcterms:W3CDTF">2024-03-24T16:49:20Z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</Properties>
</file>