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8E8"/>
    <a:srgbClr val="CC0078"/>
    <a:srgbClr val="FF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5414B-00DC-418B-BF67-CD595E6B0647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FCF20-6A6D-4ECF-8BA5-ADC2D53D1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43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FCF20-6A6D-4ECF-8BA5-ADC2D53D165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32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FCF20-6A6D-4ECF-8BA5-ADC2D53D16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3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FCF20-6A6D-4ECF-8BA5-ADC2D53D165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90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6D882-6E23-4329-A4C6-FD4605E2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EAD9C-04CD-474B-A7E3-45D160DF6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9742C-C347-4E9C-B92F-9B1F278D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63553-0817-45C5-8473-87358D0F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E59BA3-98D0-4F64-A5EB-F9D9602F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0FCA8-CD47-4200-9E55-45ABF6C7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58B46-5E56-4613-9A59-5C87D7ADE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CCBB8-2E39-424F-86A8-06674A00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C24EE-F443-49A7-B779-6CD157CF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70122-21F1-4F58-AC1D-195D033B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63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B591B1-DA20-4CF5-899D-A8BB0C248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FA8363-486E-45A8-ACAC-5AE8C30A9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97A42-CBDC-4FFA-AF4A-89BD202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11693D-95F7-4933-88E2-48E35A5A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742BE-FB1E-4206-8FD2-A036326D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59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86BFA-61EC-473C-B8EC-827488DF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D4A9B-47E8-4899-9522-FEA5AE0B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A5CA7-1912-453F-9164-380FCC7F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C919AB-9568-479B-9D66-F14B840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80158-60A2-4963-9503-4BDCEE5B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90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1BFE2-5BBB-4544-B975-8B9A6497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F9184A-F47C-457B-B290-18A3CA9E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75537-0060-4A2F-A4D9-D62CC10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1E822-17B8-4ED2-8A03-C5912531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F128B4-4000-418D-8706-F8781E7A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6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6EDC0-689B-4EEA-9366-7B18C1AE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DA725-4A85-4018-8CB5-BF85A3939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9C1C55-8D4E-4872-84F3-8C6D2514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34AFF7-927D-4138-9948-ADDD5411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9899D-7917-4988-8C73-00753081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FE7C0C-4447-4C09-8AC3-F5DC971D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4FD9-8914-46F2-9C2F-37AEC0B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D80301-8990-4994-A342-87C4901D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5E7CDA-9299-480B-93C2-50C7C9FBA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F7F30F-14FD-4CE5-8F21-014E11AAF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DAF154-0D3B-4133-8E3A-416EA6C01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929BEC-8A34-47E4-A29F-9FC0A9CF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2139D8-2378-4583-B93A-A3B402A8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8B90FC-189A-41E5-A4F9-645F2BEF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3D7DF-E295-4592-A60A-FCE65700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D288E-CC3C-4A11-8E1D-CB4048E4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442FFA-3994-41F1-84CF-2D54F445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8778DF-02AB-4D02-B690-2006A793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1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0D76E8-A841-4D6D-A2C2-9C349C66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637902-051E-45E0-83BE-5EAF334C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1E334-D3E6-4136-A9E1-66E7888D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61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2C36E-8A4D-44CF-88D9-C0209B83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AF01C-D3E8-4B65-9388-9DD7DB32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F4A46B-8E94-47E3-86E8-77C2084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2E0676-CAD5-42F4-A637-20C15B8C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AA6695-F41E-4B08-B3E2-401DEDF3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459F51-65BF-4345-99D9-9DA9BC64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4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C318D-766B-47C2-98F1-81246919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ED3E91-FF3E-440C-9B9B-F8A23E574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D41F1D-FB66-4CA5-ACE0-A6B309F4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19886C-DA74-4534-9165-C96DABD7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B66EB0-BEAE-45DE-9E26-833E4D19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3C4CB5-2BD1-44D5-B228-3CEC8D00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34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53634-78E2-4500-B300-C5271ED6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7FC7EB-42D9-4101-A357-3EC8F92D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1E552-7F06-4830-A70B-6FDB4DDE2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5401-CD2B-44E6-8C52-03406AAB081F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818231-9AC2-497C-9007-0BC732193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2D1760-3D80-4A17-A499-7AA94CCD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47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jf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fif"/><Relationship Id="rId4" Type="http://schemas.openxmlformats.org/officeDocument/2006/relationships/image" Target="../media/image9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8F1862-2AB5-4B0E-AA20-9278FBB0E76E}"/>
              </a:ext>
            </a:extLst>
          </p:cNvPr>
          <p:cNvSpPr/>
          <p:nvPr/>
        </p:nvSpPr>
        <p:spPr>
          <a:xfrm>
            <a:off x="0" y="1997476"/>
            <a:ext cx="12192000" cy="5344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F60C17-048D-44AF-82E1-73A71B534D56}"/>
              </a:ext>
            </a:extLst>
          </p:cNvPr>
          <p:cNvSpPr/>
          <p:nvPr/>
        </p:nvSpPr>
        <p:spPr>
          <a:xfrm>
            <a:off x="0" y="-1"/>
            <a:ext cx="12192000" cy="2627791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71B0F-2642-4D33-9B75-1C7632A21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1342"/>
            <a:ext cx="9144000" cy="9461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Video Time </a:t>
            </a:r>
            <a:r>
              <a:rPr lang="en-US" dirty="0">
                <a:solidFill>
                  <a:schemeClr val="bg1"/>
                </a:solidFill>
              </a:rPr>
              <a:t>🎥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0750D7-F8EE-491A-AD90-396E2D34A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155" y="4509856"/>
            <a:ext cx="5057313" cy="773020"/>
          </a:xfrm>
        </p:spPr>
        <p:txBody>
          <a:bodyPr/>
          <a:lstStyle/>
          <a:p>
            <a:pPr algn="r"/>
            <a:r>
              <a:rPr lang="ru-RU" dirty="0"/>
              <a:t>Выполнил студент группы </a:t>
            </a:r>
            <a:r>
              <a:rPr lang="en-US" dirty="0"/>
              <a:t>Python 3.1</a:t>
            </a:r>
            <a:r>
              <a:rPr lang="ru-RU" dirty="0"/>
              <a:t> Кочетков Алексей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70041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Сложные моменты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5FD15D-E896-4027-901D-B68BC7C1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6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Первым сложным моментом являлась работа с лайками, а именно – их хранение в </a:t>
            </a:r>
            <a:r>
              <a:rPr lang="ru-RU" sz="1800" dirty="0" err="1"/>
              <a:t>бд</a:t>
            </a:r>
            <a:r>
              <a:rPr lang="ru-RU" sz="1800" dirty="0"/>
              <a:t>, получение их количества и отображение лайков на странице пользователя</a:t>
            </a:r>
            <a:r>
              <a:rPr lang="en-US" sz="1800" dirty="0"/>
              <a:t>.</a:t>
            </a:r>
            <a:endParaRPr lang="ru-RU" sz="18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350DCF1-AF3E-4A01-8AB4-4677C4198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50"/>
          <a:stretch/>
        </p:blipFill>
        <p:spPr>
          <a:xfrm>
            <a:off x="7170966" y="2725503"/>
            <a:ext cx="3681986" cy="135652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802DD9D-DAA7-4414-9789-8CB4C4C70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6" y="2422906"/>
            <a:ext cx="5614977" cy="316758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DDD0F7B-4099-4F91-B2CE-3068E4E9BF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9" t="94965" r="40801" b="1192"/>
          <a:stretch/>
        </p:blipFill>
        <p:spPr>
          <a:xfrm>
            <a:off x="7809519" y="4575266"/>
            <a:ext cx="3685435" cy="28624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5916830-53B8-4E7C-BD41-33E24E1B7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034" y="5652551"/>
            <a:ext cx="4324569" cy="9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4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Сложные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63" y="1639193"/>
            <a:ext cx="450208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Вторым сложным моментом является момент, связанный со случайным порядком отображения видеороликов.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F3B1C4-FDB9-4D41-B5D7-99E202A6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9485"/>
            <a:ext cx="5553280" cy="48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3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8F1862-2AB5-4B0E-AA20-9278FBB0E76E}"/>
              </a:ext>
            </a:extLst>
          </p:cNvPr>
          <p:cNvSpPr/>
          <p:nvPr/>
        </p:nvSpPr>
        <p:spPr>
          <a:xfrm>
            <a:off x="0" y="1997476"/>
            <a:ext cx="12192000" cy="5344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F60C17-048D-44AF-82E1-73A71B534D56}"/>
              </a:ext>
            </a:extLst>
          </p:cNvPr>
          <p:cNvSpPr/>
          <p:nvPr/>
        </p:nvSpPr>
        <p:spPr>
          <a:xfrm>
            <a:off x="0" y="-1"/>
            <a:ext cx="12192000" cy="2627791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71B0F-2642-4D33-9B75-1C7632A21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1342"/>
            <a:ext cx="9144000" cy="94613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0449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1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Целью проекта являлось создание платформы для обмена, просмотра и загрузки вертикальных видеороликов.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Основными задачами являлись: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Создание приятного интерфейса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Создание удобного и понятного функционала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Правильная реализация возможностей сервиса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2181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30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Создавать и разрабатывать приложения для просмотра вертикальных видео актуально, так как: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Приложения для просмотра вертикальных видео помогают усвоить намного больше информации за короткий промежуток времени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Видеоролики являются хорошим способом донести свою идею до других.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Видеоролики являются одним из лучших видов рекламы.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Приложения, к примеру, </a:t>
            </a:r>
            <a:r>
              <a:rPr lang="en-US" sz="1800" dirty="0" err="1"/>
              <a:t>TikTok</a:t>
            </a:r>
            <a:r>
              <a:rPr lang="en-US" sz="1800" dirty="0"/>
              <a:t> </a:t>
            </a:r>
            <a:r>
              <a:rPr lang="ru-RU" sz="1800" dirty="0"/>
              <a:t>, дают возможность стать популярным в стране или мире.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Подобного рода приложения приносят колоссальный доход.</a:t>
            </a:r>
          </a:p>
        </p:txBody>
      </p:sp>
    </p:spTree>
    <p:extLst>
      <p:ext uri="{BB962C8B-B14F-4D97-AF65-F5344CB8AC3E}">
        <p14:creationId xmlns:p14="http://schemas.microsoft.com/office/powerpoint/2010/main" val="107546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1164099-C632-4BAD-BB2E-BB5AC60621A3}"/>
              </a:ext>
            </a:extLst>
          </p:cNvPr>
          <p:cNvSpPr/>
          <p:nvPr/>
        </p:nvSpPr>
        <p:spPr>
          <a:xfrm>
            <a:off x="1601679" y="1141767"/>
            <a:ext cx="702815" cy="5818325"/>
          </a:xfrm>
          <a:prstGeom prst="rect">
            <a:avLst/>
          </a:prstGeom>
          <a:solidFill>
            <a:srgbClr val="3CB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B4E93F-B4AD-4E82-9F4B-D979F15135D0}"/>
              </a:ext>
            </a:extLst>
          </p:cNvPr>
          <p:cNvSpPr/>
          <p:nvPr/>
        </p:nvSpPr>
        <p:spPr>
          <a:xfrm>
            <a:off x="10220047" y="1141767"/>
            <a:ext cx="702815" cy="5818326"/>
          </a:xfrm>
          <a:prstGeom prst="rect">
            <a:avLst/>
          </a:prstGeom>
          <a:solidFill>
            <a:srgbClr val="3CB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75161D5-00E9-4A92-9910-DC0B61D18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73" y="1141767"/>
            <a:ext cx="8123067" cy="5716233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Технические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77986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63" y="1812029"/>
            <a:ext cx="104630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Проект был создан на языке программирования </a:t>
            </a:r>
            <a:r>
              <a:rPr lang="en-US" sz="1800" dirty="0"/>
              <a:t>Python</a:t>
            </a:r>
            <a:r>
              <a:rPr lang="ru-RU" sz="1800" dirty="0"/>
              <a:t> с использованием фреймворка </a:t>
            </a:r>
            <a:r>
              <a:rPr lang="en-US" sz="1800" dirty="0"/>
              <a:t>Django.</a:t>
            </a:r>
            <a:r>
              <a:rPr lang="ru-RU" sz="1800" dirty="0"/>
              <a:t> Скелет проекта был написан на </a:t>
            </a:r>
            <a:r>
              <a:rPr lang="en-US" sz="1800" dirty="0"/>
              <a:t>HTML</a:t>
            </a:r>
            <a:r>
              <a:rPr lang="ru-RU" sz="1800" dirty="0"/>
              <a:t>, дизайн – </a:t>
            </a:r>
            <a:r>
              <a:rPr lang="en-US" sz="1800" dirty="0"/>
              <a:t>CSS </a:t>
            </a:r>
            <a:r>
              <a:rPr lang="ru-RU" sz="1800" dirty="0"/>
              <a:t>и немного </a:t>
            </a:r>
            <a:r>
              <a:rPr lang="en-US" sz="1800" dirty="0"/>
              <a:t>JS</a:t>
            </a:r>
            <a:r>
              <a:rPr lang="ru-RU" sz="1800" dirty="0"/>
              <a:t>. Для хранения проекта использовался </a:t>
            </a:r>
            <a:r>
              <a:rPr lang="en-US" sz="1800" dirty="0"/>
              <a:t>Git</a:t>
            </a:r>
          </a:p>
          <a:p>
            <a:pPr marL="0" indent="0">
              <a:buNone/>
            </a:pPr>
            <a:r>
              <a:rPr lang="ru-RU" sz="1800" dirty="0"/>
              <a:t> </a:t>
            </a:r>
          </a:p>
        </p:txBody>
      </p:sp>
      <p:pic>
        <p:nvPicPr>
          <p:cNvPr id="1026" name="Picture 2" descr="Что бы я хотел знать когда начинал изучать Django? — очень общий взгляд /  Хабр">
            <a:extLst>
              <a:ext uri="{FF2B5EF4-FFF2-40B4-BE49-F238E27FC236}">
                <a16:creationId xmlns:a16="http://schemas.microsoft.com/office/drawing/2014/main" id="{AE9D0B18-2447-44DE-97F1-806776A82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87" y="2406536"/>
            <a:ext cx="2871186" cy="13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Что такое HTML и зачем он нужен - База Знаний Timeweb Community">
            <a:extLst>
              <a:ext uri="{FF2B5EF4-FFF2-40B4-BE49-F238E27FC236}">
                <a16:creationId xmlns:a16="http://schemas.microsoft.com/office/drawing/2014/main" id="{73297C11-9D02-4D69-87D9-177363CD0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6" t="17276" r="29392"/>
          <a:stretch/>
        </p:blipFill>
        <p:spPr bwMode="auto">
          <a:xfrm>
            <a:off x="310902" y="3059731"/>
            <a:ext cx="1855934" cy="18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Script — Википедия">
            <a:extLst>
              <a:ext uri="{FF2B5EF4-FFF2-40B4-BE49-F238E27FC236}">
                <a16:creationId xmlns:a16="http://schemas.microsoft.com/office/drawing/2014/main" id="{109B6F66-0A81-4C87-AC20-2C1D1EAC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75" y="4223223"/>
            <a:ext cx="2175909" cy="217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— Википедия">
            <a:extLst>
              <a:ext uri="{FF2B5EF4-FFF2-40B4-BE49-F238E27FC236}">
                <a16:creationId xmlns:a16="http://schemas.microsoft.com/office/drawing/2014/main" id="{D94F090A-ED43-444A-A97A-6641835B8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82" y="3541548"/>
            <a:ext cx="1855934" cy="185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thon (programming language) - Wikipedia">
            <a:extLst>
              <a:ext uri="{FF2B5EF4-FFF2-40B4-BE49-F238E27FC236}">
                <a16:creationId xmlns:a16="http://schemas.microsoft.com/office/drawing/2014/main" id="{9A2BC1F3-EA5F-4C32-B394-9A1A6BAD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87" y="3922044"/>
            <a:ext cx="2310488" cy="25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 · GitHub">
            <a:extLst>
              <a:ext uri="{FF2B5EF4-FFF2-40B4-BE49-F238E27FC236}">
                <a16:creationId xmlns:a16="http://schemas.microsoft.com/office/drawing/2014/main" id="{CC8C2A3A-7C7B-414D-A6A2-F5DA5E108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9997"/>
            <a:ext cx="1051723" cy="105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8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Дизайн. До регистрации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430240F-08C8-4823-8728-77B7A9AC6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" y="1229556"/>
            <a:ext cx="6345960" cy="25523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78B39-7EC1-431E-9A77-F1F23A95A4D1}"/>
              </a:ext>
            </a:extLst>
          </p:cNvPr>
          <p:cNvSpPr txBox="1"/>
          <p:nvPr/>
        </p:nvSpPr>
        <p:spPr>
          <a:xfrm>
            <a:off x="1622779" y="3781887"/>
            <a:ext cx="349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до регистрации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FD4F2-1042-448B-9F76-46B3A791D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96" y="1229556"/>
            <a:ext cx="4247360" cy="23253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97C9E2-EDC3-4E03-8C69-81B57A07D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7" y="4528261"/>
            <a:ext cx="5279152" cy="1739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54D433-0BFD-47BD-8051-D365B144C6C9}"/>
              </a:ext>
            </a:extLst>
          </p:cNvPr>
          <p:cNvSpPr txBox="1"/>
          <p:nvPr/>
        </p:nvSpPr>
        <p:spPr>
          <a:xfrm>
            <a:off x="8476163" y="3244334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регистрации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5DE56-6CE0-4868-BC9A-E15A09720759}"/>
              </a:ext>
            </a:extLst>
          </p:cNvPr>
          <p:cNvSpPr txBox="1"/>
          <p:nvPr/>
        </p:nvSpPr>
        <p:spPr>
          <a:xfrm>
            <a:off x="5113799" y="6082969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343999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Дизайн. Главная страница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758426C-075E-43B4-AE87-888EC5768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" y="1291700"/>
            <a:ext cx="8345485" cy="3235912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9743F8-A25E-45AB-AE9B-6808936E5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26" y="3586579"/>
            <a:ext cx="5899644" cy="2658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63DAA4-7216-40F5-B80D-3496000B7346}"/>
              </a:ext>
            </a:extLst>
          </p:cNvPr>
          <p:cNvSpPr txBox="1"/>
          <p:nvPr/>
        </p:nvSpPr>
        <p:spPr>
          <a:xfrm>
            <a:off x="406538" y="4489427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после регистрации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C3A81-31E3-45CA-B440-6DE1120E60F7}"/>
              </a:ext>
            </a:extLst>
          </p:cNvPr>
          <p:cNvSpPr txBox="1"/>
          <p:nvPr/>
        </p:nvSpPr>
        <p:spPr>
          <a:xfrm>
            <a:off x="7450587" y="6244802"/>
            <a:ext cx="362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Комментарии на главной странице</a:t>
            </a:r>
          </a:p>
        </p:txBody>
      </p:sp>
    </p:spTree>
    <p:extLst>
      <p:ext uri="{BB962C8B-B14F-4D97-AF65-F5344CB8AC3E}">
        <p14:creationId xmlns:p14="http://schemas.microsoft.com/office/powerpoint/2010/main" val="182638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A8E38A1-A7DF-4D05-8F9A-CD2FAA57B92F}"/>
              </a:ext>
            </a:extLst>
          </p:cNvPr>
          <p:cNvSpPr/>
          <p:nvPr/>
        </p:nvSpPr>
        <p:spPr>
          <a:xfrm>
            <a:off x="0" y="1145219"/>
            <a:ext cx="12192000" cy="5712781"/>
          </a:xfrm>
          <a:prstGeom prst="rect">
            <a:avLst/>
          </a:prstGeom>
          <a:solidFill>
            <a:srgbClr val="3CB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A1C9F0-BDB1-4442-82D5-89EF50D1E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85" y="1225117"/>
            <a:ext cx="4508594" cy="192201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Дизайн. Пользователь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6D7CCFA-0384-4392-9DEB-E76CAAAC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1" y="2976759"/>
            <a:ext cx="7670482" cy="34873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086E9-A9CB-4759-A742-004E205D88E1}"/>
              </a:ext>
            </a:extLst>
          </p:cNvPr>
          <p:cNvSpPr txBox="1"/>
          <p:nvPr/>
        </p:nvSpPr>
        <p:spPr>
          <a:xfrm>
            <a:off x="138721" y="2645611"/>
            <a:ext cx="249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5BFB36-3FBA-4BCA-A807-A9FC5DCE7D99}"/>
              </a:ext>
            </a:extLst>
          </p:cNvPr>
          <p:cNvSpPr txBox="1"/>
          <p:nvPr/>
        </p:nvSpPr>
        <p:spPr>
          <a:xfrm>
            <a:off x="4882353" y="1341417"/>
            <a:ext cx="266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загрузки видео</a:t>
            </a:r>
          </a:p>
        </p:txBody>
      </p:sp>
    </p:spTree>
    <p:extLst>
      <p:ext uri="{BB962C8B-B14F-4D97-AF65-F5344CB8AC3E}">
        <p14:creationId xmlns:p14="http://schemas.microsoft.com/office/powerpoint/2010/main" val="238721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662B3F-5FB0-4EC8-9292-45B7737F02FD}"/>
              </a:ext>
            </a:extLst>
          </p:cNvPr>
          <p:cNvSpPr/>
          <p:nvPr/>
        </p:nvSpPr>
        <p:spPr>
          <a:xfrm>
            <a:off x="0" y="1145219"/>
            <a:ext cx="12192000" cy="5712781"/>
          </a:xfrm>
          <a:prstGeom prst="rect">
            <a:avLst/>
          </a:prstGeom>
          <a:solidFill>
            <a:srgbClr val="3CB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База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99306BA-521C-4156-B121-26C1BD96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46" y="1291700"/>
            <a:ext cx="4815100" cy="525010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7AAE98-72AA-4ED4-9E99-F2F9C6E2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795" y="1553592"/>
            <a:ext cx="3634663" cy="44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76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233</Words>
  <Application>Microsoft Office PowerPoint</Application>
  <PresentationFormat>Широкоэкранный</PresentationFormat>
  <Paragraphs>39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Wingdings</vt:lpstr>
      <vt:lpstr>Тема Office</vt:lpstr>
      <vt:lpstr>Video Time 🎥</vt:lpstr>
      <vt:lpstr>Цели и задачи</vt:lpstr>
      <vt:lpstr>Актуальность</vt:lpstr>
      <vt:lpstr>Технические задачи</vt:lpstr>
      <vt:lpstr>Создание проекта</vt:lpstr>
      <vt:lpstr>Дизайн. До регистрации</vt:lpstr>
      <vt:lpstr>Дизайн. Главная страница</vt:lpstr>
      <vt:lpstr>Дизайн. Пользователь</vt:lpstr>
      <vt:lpstr>База данных</vt:lpstr>
      <vt:lpstr>Сложные моменты</vt:lpstr>
      <vt:lpstr>Сложные моменты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Time 🎥</dc:title>
  <dc:creator>Алексей Кочетков</dc:creator>
  <cp:lastModifiedBy>Алексей Кочетков</cp:lastModifiedBy>
  <cp:revision>16</cp:revision>
  <dcterms:created xsi:type="dcterms:W3CDTF">2024-07-08T13:08:01Z</dcterms:created>
  <dcterms:modified xsi:type="dcterms:W3CDTF">2024-07-09T12:37:27Z</dcterms:modified>
</cp:coreProperties>
</file>