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74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57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6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8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56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11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30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63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2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55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91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75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41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00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0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9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9CC86-F822-4A7D-9884-52E7C36A38C6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2E5D-824A-4083-A615-14451E9D7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17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A0E0C-B584-20E5-EE33-070528F37AEB}"/>
              </a:ext>
            </a:extLst>
          </p:cNvPr>
          <p:cNvSpPr txBox="1"/>
          <p:nvPr/>
        </p:nvSpPr>
        <p:spPr>
          <a:xfrm>
            <a:off x="1780149" y="2138182"/>
            <a:ext cx="863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Телеграм бот для подготовки к </a:t>
            </a:r>
            <a:r>
              <a:rPr lang="ru-RU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огэ</a:t>
            </a: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русскому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DFF1-E81D-D428-1327-84BCE72DA7AD}"/>
              </a:ext>
            </a:extLst>
          </p:cNvPr>
          <p:cNvSpPr txBox="1"/>
          <p:nvPr/>
        </p:nvSpPr>
        <p:spPr>
          <a:xfrm>
            <a:off x="4653009" y="4458208"/>
            <a:ext cx="2885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Кочетыгин Михаил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Москва, 2024</a:t>
            </a:r>
          </a:p>
        </p:txBody>
      </p:sp>
    </p:spTree>
    <p:extLst>
      <p:ext uri="{BB962C8B-B14F-4D97-AF65-F5344CB8AC3E}">
        <p14:creationId xmlns:p14="http://schemas.microsoft.com/office/powerpoint/2010/main" val="249142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56BEE-414C-17FF-886D-D3676CC30A1B}"/>
              </a:ext>
            </a:extLst>
          </p:cNvPr>
          <p:cNvSpPr txBox="1"/>
          <p:nvPr/>
        </p:nvSpPr>
        <p:spPr>
          <a:xfrm>
            <a:off x="5093737" y="838899"/>
            <a:ext cx="2004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Вступление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185539-C549-C7B8-D07C-79ED46BE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908" y="3857939"/>
            <a:ext cx="4052178" cy="2161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905BAE-F6BF-D101-2F32-F0E941C14021}"/>
              </a:ext>
            </a:extLst>
          </p:cNvPr>
          <p:cNvSpPr txBox="1"/>
          <p:nvPr/>
        </p:nvSpPr>
        <p:spPr>
          <a:xfrm>
            <a:off x="1318701" y="1831709"/>
            <a:ext cx="9554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настоящее время около 10% школьников не справляются со сдачей ОГЭ по русскому языку даже на минимальный уровень. Эта статистика огорчает меня, так как лично я не вижу в этом экзамене ничего сложного и успешно сдал его на высокий балл. Именно поэтому я разработал приложение, в котором собрана вся необходимая теория, примеры и сложные задания, помогающие эффективно готовиться к этому экзамену.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0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BBF807-741D-0A5C-8A32-D1F84C54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471" y="1360008"/>
            <a:ext cx="5740457" cy="5117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13AE0E-C897-E7DA-AD5F-F67BA61F0F1A}"/>
              </a:ext>
            </a:extLst>
          </p:cNvPr>
          <p:cNvSpPr txBox="1"/>
          <p:nvPr/>
        </p:nvSpPr>
        <p:spPr>
          <a:xfrm>
            <a:off x="4274796" y="380677"/>
            <a:ext cx="364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 бота с теорией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6DB4A-4F33-6D81-3CF0-F8617FE95B10}"/>
              </a:ext>
            </a:extLst>
          </p:cNvPr>
          <p:cNvSpPr txBox="1"/>
          <p:nvPr/>
        </p:nvSpPr>
        <p:spPr>
          <a:xfrm>
            <a:off x="900160" y="2136338"/>
            <a:ext cx="4195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Этот раздел является главной отличительной чертой моего проекта от своих аналогов – среди бесплатных источников в интернете не найти полных материалов к каждому заданию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огэ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объединённых в одном месте, а мой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телеграм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бот позволяет получить эту теорию и скачать её (при необходимости).</a:t>
            </a:r>
          </a:p>
        </p:txBody>
      </p:sp>
    </p:spTree>
    <p:extLst>
      <p:ext uri="{BB962C8B-B14F-4D97-AF65-F5344CB8AC3E}">
        <p14:creationId xmlns:p14="http://schemas.microsoft.com/office/powerpoint/2010/main" val="284465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C116C8-9887-374D-0AF2-36EFB8FD1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782" y="1216241"/>
            <a:ext cx="5764003" cy="5226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7464AE-11BF-70F7-626A-041325CED42E}"/>
              </a:ext>
            </a:extLst>
          </p:cNvPr>
          <p:cNvSpPr txBox="1"/>
          <p:nvPr/>
        </p:nvSpPr>
        <p:spPr>
          <a:xfrm>
            <a:off x="3901392" y="394622"/>
            <a:ext cx="438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 бота с прототипами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3AC03-4556-E194-0566-B4780186D83A}"/>
              </a:ext>
            </a:extLst>
          </p:cNvPr>
          <p:cNvSpPr txBox="1"/>
          <p:nvPr/>
        </p:nvSpPr>
        <p:spPr>
          <a:xfrm>
            <a:off x="855215" y="1997839"/>
            <a:ext cx="4311589" cy="292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данном разделе собраны прототипы каждого задания, разделённые на уровни сложности, что помогает пользователям здраво оценить свои навыки. Также при выполнении заданий ученик сразу может посмотреть правильный ответ и объяснение решения, а также запросить ещё прототипы для продолжения подготовки.</a:t>
            </a:r>
          </a:p>
        </p:txBody>
      </p:sp>
    </p:spTree>
    <p:extLst>
      <p:ext uri="{BB962C8B-B14F-4D97-AF65-F5344CB8AC3E}">
        <p14:creationId xmlns:p14="http://schemas.microsoft.com/office/powerpoint/2010/main" val="161069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072FA-3D65-7674-2F94-AA3658265656}"/>
              </a:ext>
            </a:extLst>
          </p:cNvPr>
          <p:cNvSpPr txBox="1"/>
          <p:nvPr/>
        </p:nvSpPr>
        <p:spPr>
          <a:xfrm>
            <a:off x="5071489" y="1283408"/>
            <a:ext cx="204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FB29C-53A4-A0AA-0640-2B3881A38682}"/>
              </a:ext>
            </a:extLst>
          </p:cNvPr>
          <p:cNvSpPr txBox="1"/>
          <p:nvPr/>
        </p:nvSpPr>
        <p:spPr>
          <a:xfrm>
            <a:off x="1184245" y="2209237"/>
            <a:ext cx="9823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Подводя итог, можно сказать, что мне удалось сделать задуманное приложение. В нём качественно собрана теория и сложность заданий определены так, как мне показалось нужным. В дальнейшем в приложении однозначно будет расширяться база заданий, а после будут добавляться новые предметы. Также будут происходить ежегодные обновления, направленные на корректировку приложения в связи с изменением структуры заданий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огэ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518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22</TotalTime>
  <Words>248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Kochetygin</dc:creator>
  <cp:lastModifiedBy>Ivan Kochetygin</cp:lastModifiedBy>
  <cp:revision>1</cp:revision>
  <dcterms:created xsi:type="dcterms:W3CDTF">2024-04-23T04:05:11Z</dcterms:created>
  <dcterms:modified xsi:type="dcterms:W3CDTF">2024-04-23T04:27:34Z</dcterms:modified>
</cp:coreProperties>
</file>