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
  </p:notesMasterIdLst>
  <p:sldIdLst>
    <p:sldId id="256" r:id="rId2"/>
  </p:sldIdLst>
  <p:sldSz cx="30275213" cy="42479913"/>
  <p:notesSz cx="6858000" cy="9144000"/>
  <p:defaultTextStyle>
    <a:defPPr>
      <a:defRPr lang="de-DE"/>
    </a:defPPr>
    <a:lvl1pPr marL="0" algn="l" defTabSz="3968405" rtl="0" eaLnBrk="1" latinLnBrk="0" hangingPunct="1">
      <a:defRPr sz="7812" kern="1200">
        <a:solidFill>
          <a:schemeClr val="tx1"/>
        </a:solidFill>
        <a:latin typeface="+mn-lt"/>
        <a:ea typeface="+mn-ea"/>
        <a:cs typeface="+mn-cs"/>
      </a:defRPr>
    </a:lvl1pPr>
    <a:lvl2pPr marL="1984202" algn="l" defTabSz="3968405" rtl="0" eaLnBrk="1" latinLnBrk="0" hangingPunct="1">
      <a:defRPr sz="7812" kern="1200">
        <a:solidFill>
          <a:schemeClr val="tx1"/>
        </a:solidFill>
        <a:latin typeface="+mn-lt"/>
        <a:ea typeface="+mn-ea"/>
        <a:cs typeface="+mn-cs"/>
      </a:defRPr>
    </a:lvl2pPr>
    <a:lvl3pPr marL="3968405" algn="l" defTabSz="3968405" rtl="0" eaLnBrk="1" latinLnBrk="0" hangingPunct="1">
      <a:defRPr sz="7812" kern="1200">
        <a:solidFill>
          <a:schemeClr val="tx1"/>
        </a:solidFill>
        <a:latin typeface="+mn-lt"/>
        <a:ea typeface="+mn-ea"/>
        <a:cs typeface="+mn-cs"/>
      </a:defRPr>
    </a:lvl3pPr>
    <a:lvl4pPr marL="5952607" algn="l" defTabSz="3968405" rtl="0" eaLnBrk="1" latinLnBrk="0" hangingPunct="1">
      <a:defRPr sz="7812" kern="1200">
        <a:solidFill>
          <a:schemeClr val="tx1"/>
        </a:solidFill>
        <a:latin typeface="+mn-lt"/>
        <a:ea typeface="+mn-ea"/>
        <a:cs typeface="+mn-cs"/>
      </a:defRPr>
    </a:lvl4pPr>
    <a:lvl5pPr marL="7936809" algn="l" defTabSz="3968405" rtl="0" eaLnBrk="1" latinLnBrk="0" hangingPunct="1">
      <a:defRPr sz="7812" kern="1200">
        <a:solidFill>
          <a:schemeClr val="tx1"/>
        </a:solidFill>
        <a:latin typeface="+mn-lt"/>
        <a:ea typeface="+mn-ea"/>
        <a:cs typeface="+mn-cs"/>
      </a:defRPr>
    </a:lvl5pPr>
    <a:lvl6pPr marL="9921011" algn="l" defTabSz="3968405" rtl="0" eaLnBrk="1" latinLnBrk="0" hangingPunct="1">
      <a:defRPr sz="7812" kern="1200">
        <a:solidFill>
          <a:schemeClr val="tx1"/>
        </a:solidFill>
        <a:latin typeface="+mn-lt"/>
        <a:ea typeface="+mn-ea"/>
        <a:cs typeface="+mn-cs"/>
      </a:defRPr>
    </a:lvl6pPr>
    <a:lvl7pPr marL="11905214" algn="l" defTabSz="3968405" rtl="0" eaLnBrk="1" latinLnBrk="0" hangingPunct="1">
      <a:defRPr sz="7812" kern="1200">
        <a:solidFill>
          <a:schemeClr val="tx1"/>
        </a:solidFill>
        <a:latin typeface="+mn-lt"/>
        <a:ea typeface="+mn-ea"/>
        <a:cs typeface="+mn-cs"/>
      </a:defRPr>
    </a:lvl7pPr>
    <a:lvl8pPr marL="13889416" algn="l" defTabSz="3968405" rtl="0" eaLnBrk="1" latinLnBrk="0" hangingPunct="1">
      <a:defRPr sz="7812" kern="1200">
        <a:solidFill>
          <a:schemeClr val="tx1"/>
        </a:solidFill>
        <a:latin typeface="+mn-lt"/>
        <a:ea typeface="+mn-ea"/>
        <a:cs typeface="+mn-cs"/>
      </a:defRPr>
    </a:lvl8pPr>
    <a:lvl9pPr marL="15873618" algn="l" defTabSz="3968405" rtl="0" eaLnBrk="1" latinLnBrk="0" hangingPunct="1">
      <a:defRPr sz="781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380" userDrawn="1">
          <p15:clr>
            <a:srgbClr val="A4A3A4"/>
          </p15:clr>
        </p15:guide>
        <p15:guide id="2"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3E6"/>
    <a:srgbClr val="D9D9D9"/>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33" d="100"/>
          <a:sy n="33" d="100"/>
        </p:scale>
        <p:origin x="498" y="-324"/>
      </p:cViewPr>
      <p:guideLst>
        <p:guide orient="horz" pos="13380"/>
        <p:guide pos="95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61BE8A-6E5E-4A86-A60B-686E87793CE6}" type="datetimeFigureOut">
              <a:rPr lang="de-DE" smtClean="0"/>
              <a:t>09.12.2018</a:t>
            </a:fld>
            <a:endParaRPr lang="de-DE"/>
          </a:p>
        </p:txBody>
      </p:sp>
      <p:sp>
        <p:nvSpPr>
          <p:cNvPr id="4" name="Folienbildplatzhalter 3"/>
          <p:cNvSpPr>
            <a:spLocks noGrp="1" noRot="1" noChangeAspect="1"/>
          </p:cNvSpPr>
          <p:nvPr>
            <p:ph type="sldImg" idx="2"/>
          </p:nvPr>
        </p:nvSpPr>
        <p:spPr>
          <a:xfrm>
            <a:off x="2328863" y="1143000"/>
            <a:ext cx="220027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FC0E3-06E7-4532-85BA-E4A412DC8753}" type="slidenum">
              <a:rPr lang="de-DE" smtClean="0"/>
              <a:t>‹Nr.›</a:t>
            </a:fld>
            <a:endParaRPr lang="de-DE"/>
          </a:p>
        </p:txBody>
      </p:sp>
    </p:spTree>
    <p:extLst>
      <p:ext uri="{BB962C8B-B14F-4D97-AF65-F5344CB8AC3E}">
        <p14:creationId xmlns:p14="http://schemas.microsoft.com/office/powerpoint/2010/main" val="1302789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5CFC0E3-06E7-4532-85BA-E4A412DC8753}" type="slidenum">
              <a:rPr lang="de-DE" smtClean="0"/>
              <a:t>1</a:t>
            </a:fld>
            <a:endParaRPr lang="de-DE"/>
          </a:p>
        </p:txBody>
      </p:sp>
    </p:spTree>
    <p:extLst>
      <p:ext uri="{BB962C8B-B14F-4D97-AF65-F5344CB8AC3E}">
        <p14:creationId xmlns:p14="http://schemas.microsoft.com/office/powerpoint/2010/main" val="2902563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784402" y="6952156"/>
            <a:ext cx="22706410" cy="14789303"/>
          </a:xfrm>
        </p:spPr>
        <p:txBody>
          <a:bodyPr anchor="b"/>
          <a:lstStyle>
            <a:lvl1pPr algn="ctr">
              <a:defRPr sz="14786"/>
            </a:lvl1pPr>
          </a:lstStyle>
          <a:p>
            <a:r>
              <a:rPr lang="de-DE" smtClean="0"/>
              <a:t>Titelmasterformat durch Klicken bearbeiten</a:t>
            </a:r>
            <a:endParaRPr lang="de-DE"/>
          </a:p>
        </p:txBody>
      </p:sp>
      <p:sp>
        <p:nvSpPr>
          <p:cNvPr id="3" name="Untertitel 2"/>
          <p:cNvSpPr>
            <a:spLocks noGrp="1"/>
          </p:cNvSpPr>
          <p:nvPr>
            <p:ph type="subTitle" idx="1"/>
          </p:nvPr>
        </p:nvSpPr>
        <p:spPr>
          <a:xfrm>
            <a:off x="3784402" y="22311791"/>
            <a:ext cx="22706410" cy="10256142"/>
          </a:xfrm>
        </p:spPr>
        <p:txBody>
          <a:bodyPr/>
          <a:lstStyle>
            <a:lvl1pPr marL="0" indent="0" algn="ctr">
              <a:buNone/>
              <a:defRPr sz="5915"/>
            </a:lvl1pPr>
            <a:lvl2pPr marL="1126691" indent="0" algn="ctr">
              <a:buNone/>
              <a:defRPr sz="4928"/>
            </a:lvl2pPr>
            <a:lvl3pPr marL="2253381" indent="0" algn="ctr">
              <a:buNone/>
              <a:defRPr sz="4436"/>
            </a:lvl3pPr>
            <a:lvl4pPr marL="3380072" indent="0" algn="ctr">
              <a:buNone/>
              <a:defRPr sz="3943"/>
            </a:lvl4pPr>
            <a:lvl5pPr marL="4506762" indent="0" algn="ctr">
              <a:buNone/>
              <a:defRPr sz="3943"/>
            </a:lvl5pPr>
            <a:lvl6pPr marL="5633453" indent="0" algn="ctr">
              <a:buNone/>
              <a:defRPr sz="3943"/>
            </a:lvl6pPr>
            <a:lvl7pPr marL="6760143" indent="0" algn="ctr">
              <a:buNone/>
              <a:defRPr sz="3943"/>
            </a:lvl7pPr>
            <a:lvl8pPr marL="7886834" indent="0" algn="ctr">
              <a:buNone/>
              <a:defRPr sz="3943"/>
            </a:lvl8pPr>
            <a:lvl9pPr marL="9013525" indent="0" algn="ctr">
              <a:buNone/>
              <a:defRPr sz="3943"/>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9959EE62-7B32-4558-9DFF-5919B8278574}" type="datetimeFigureOut">
              <a:rPr lang="de-DE" smtClean="0"/>
              <a:t>09.12.2018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8DE23FB-33C0-4B0D-9738-586A23BD02A9}" type="slidenum">
              <a:rPr lang="de-DE" smtClean="0"/>
              <a:t>‹Nr.›</a:t>
            </a:fld>
            <a:endParaRPr lang="de-DE"/>
          </a:p>
        </p:txBody>
      </p:sp>
    </p:spTree>
    <p:extLst>
      <p:ext uri="{BB962C8B-B14F-4D97-AF65-F5344CB8AC3E}">
        <p14:creationId xmlns:p14="http://schemas.microsoft.com/office/powerpoint/2010/main" val="3296474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Platzhalter für vertikalen Text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959EE62-7B32-4558-9DFF-5919B8278574}" type="datetimeFigureOut">
              <a:rPr lang="de-DE" smtClean="0"/>
              <a:t>09.12.2018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8DE23FB-33C0-4B0D-9738-586A23BD02A9}" type="slidenum">
              <a:rPr lang="de-DE" smtClean="0"/>
              <a:t>‹Nr.›</a:t>
            </a:fld>
            <a:endParaRPr lang="de-DE"/>
          </a:p>
        </p:txBody>
      </p:sp>
    </p:spTree>
    <p:extLst>
      <p:ext uri="{BB962C8B-B14F-4D97-AF65-F5344CB8AC3E}">
        <p14:creationId xmlns:p14="http://schemas.microsoft.com/office/powerpoint/2010/main" val="757485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665700" y="2261663"/>
            <a:ext cx="6528093" cy="35999763"/>
          </a:xfrm>
        </p:spPr>
        <p:txBody>
          <a:bodyPr vert="eaVert"/>
          <a:lstStyle/>
          <a:p>
            <a:r>
              <a:rPr lang="de-DE" smtClean="0"/>
              <a:t>Titelmasterformat durch Klicken bearbeiten</a:t>
            </a:r>
            <a:endParaRPr lang="de-DE"/>
          </a:p>
        </p:txBody>
      </p:sp>
      <p:sp>
        <p:nvSpPr>
          <p:cNvPr id="3" name="Platzhalter für vertikalen Text 2"/>
          <p:cNvSpPr>
            <a:spLocks noGrp="1"/>
          </p:cNvSpPr>
          <p:nvPr>
            <p:ph type="body" orient="vert" idx="1"/>
          </p:nvPr>
        </p:nvSpPr>
        <p:spPr>
          <a:xfrm>
            <a:off x="2081421" y="2261663"/>
            <a:ext cx="19205838" cy="35999763"/>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959EE62-7B32-4558-9DFF-5919B8278574}" type="datetimeFigureOut">
              <a:rPr lang="de-DE" smtClean="0"/>
              <a:t>09.12.2018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8DE23FB-33C0-4B0D-9738-586A23BD02A9}" type="slidenum">
              <a:rPr lang="de-DE" smtClean="0"/>
              <a:t>‹Nr.›</a:t>
            </a:fld>
            <a:endParaRPr lang="de-DE"/>
          </a:p>
        </p:txBody>
      </p:sp>
    </p:spTree>
    <p:extLst>
      <p:ext uri="{BB962C8B-B14F-4D97-AF65-F5344CB8AC3E}">
        <p14:creationId xmlns:p14="http://schemas.microsoft.com/office/powerpoint/2010/main" val="1425359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Poster">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15136" y="1278331"/>
            <a:ext cx="21444943" cy="3244916"/>
          </a:xfrm>
        </p:spPr>
        <p:txBody>
          <a:bodyPr>
            <a:normAutofit/>
          </a:bodyPr>
          <a:lstStyle>
            <a:lvl1pPr>
              <a:defRPr sz="6947" baseline="0">
                <a:latin typeface="Arial Rounded MT Bold" charset="0"/>
                <a:ea typeface="Arial Rounded MT Bold" charset="0"/>
                <a:cs typeface="Arial Rounded MT Bold" charset="0"/>
              </a:defRPr>
            </a:lvl1pPr>
          </a:lstStyle>
          <a:p>
            <a:r>
              <a:rPr lang="de-DE" noProof="0" dirty="0" err="1" smtClean="0"/>
              <a:t>No</a:t>
            </a:r>
            <a:r>
              <a:rPr lang="de-DE" noProof="0" dirty="0" smtClean="0"/>
              <a:t> Motivation </a:t>
            </a:r>
            <a:r>
              <a:rPr lang="mr-IN" noProof="0" dirty="0" smtClean="0"/>
              <a:t>–</a:t>
            </a:r>
            <a:r>
              <a:rPr lang="de-DE" noProof="0" dirty="0" smtClean="0"/>
              <a:t> </a:t>
            </a:r>
            <a:r>
              <a:rPr lang="de-DE" noProof="0" dirty="0" err="1" smtClean="0"/>
              <a:t>No</a:t>
            </a:r>
            <a:r>
              <a:rPr lang="de-DE" noProof="0" dirty="0" smtClean="0"/>
              <a:t> </a:t>
            </a:r>
            <a:r>
              <a:rPr lang="de-DE" noProof="0" dirty="0" err="1" smtClean="0"/>
              <a:t>Therapy</a:t>
            </a:r>
            <a:r>
              <a:rPr lang="de-DE" noProof="0" dirty="0" smtClean="0"/>
              <a:t> Lens?</a:t>
            </a:r>
            <a:br>
              <a:rPr lang="de-DE" noProof="0" dirty="0" smtClean="0"/>
            </a:br>
            <a:r>
              <a:rPr lang="de-DE" noProof="0" dirty="0" err="1" smtClean="0"/>
              <a:t>Perceived</a:t>
            </a:r>
            <a:r>
              <a:rPr lang="de-DE" noProof="0" dirty="0" smtClean="0"/>
              <a:t> </a:t>
            </a:r>
            <a:r>
              <a:rPr lang="de-DE" noProof="0" dirty="0" err="1" smtClean="0"/>
              <a:t>Barriers</a:t>
            </a:r>
            <a:r>
              <a:rPr lang="de-DE" noProof="0" dirty="0" smtClean="0"/>
              <a:t> </a:t>
            </a:r>
            <a:r>
              <a:rPr lang="de-DE" noProof="0" dirty="0" err="1" smtClean="0"/>
              <a:t>using</a:t>
            </a:r>
            <a:r>
              <a:rPr lang="de-DE" noProof="0" dirty="0" smtClean="0"/>
              <a:t> </a:t>
            </a:r>
            <a:r>
              <a:rPr lang="de-DE" noProof="0" dirty="0" err="1" smtClean="0"/>
              <a:t>the</a:t>
            </a:r>
            <a:r>
              <a:rPr lang="de-DE" noProof="0" dirty="0" smtClean="0"/>
              <a:t> </a:t>
            </a:r>
            <a:r>
              <a:rPr lang="de-DE" noProof="0" dirty="0" err="1" smtClean="0"/>
              <a:t>Therapy</a:t>
            </a:r>
            <a:r>
              <a:rPr lang="de-DE" noProof="0" dirty="0" smtClean="0"/>
              <a:t> Lens</a:t>
            </a:r>
            <a:endParaRPr lang="de-DE" noProof="0" dirty="0"/>
          </a:p>
        </p:txBody>
      </p:sp>
      <p:sp>
        <p:nvSpPr>
          <p:cNvPr id="31" name="Textplatzhalter 6"/>
          <p:cNvSpPr>
            <a:spLocks noGrp="1"/>
          </p:cNvSpPr>
          <p:nvPr>
            <p:ph type="body" sz="quarter" idx="36" hasCustomPrompt="1"/>
          </p:nvPr>
        </p:nvSpPr>
        <p:spPr bwMode="auto">
          <a:xfrm>
            <a:off x="4415136" y="4630954"/>
            <a:ext cx="21444943" cy="1072370"/>
          </a:xfrm>
        </p:spPr>
        <p:txBody>
          <a:bodyPr>
            <a:noAutofit/>
          </a:bodyPr>
          <a:lstStyle>
            <a:lvl1pPr marL="0" indent="0">
              <a:spcBef>
                <a:spcPts val="0"/>
              </a:spcBef>
              <a:buNone/>
              <a:defRPr sz="3573" baseline="0">
                <a:solidFill>
                  <a:schemeClr val="tx1"/>
                </a:solidFill>
                <a:latin typeface="Arial Rounded MT Bold" charset="0"/>
                <a:ea typeface="Arial Rounded MT Bold" charset="0"/>
                <a:cs typeface="Arial Rounded MT Bold" charset="0"/>
              </a:defRPr>
            </a:lvl1pPr>
            <a:lvl2pPr marL="0" indent="0">
              <a:spcBef>
                <a:spcPts val="0"/>
              </a:spcBef>
              <a:buNone/>
              <a:defRPr sz="2921">
                <a:solidFill>
                  <a:schemeClr val="bg1"/>
                </a:solidFill>
              </a:defRPr>
            </a:lvl2pPr>
            <a:lvl3pPr marL="0" indent="0">
              <a:spcBef>
                <a:spcPts val="0"/>
              </a:spcBef>
              <a:buNone/>
              <a:defRPr sz="2921">
                <a:solidFill>
                  <a:schemeClr val="bg1"/>
                </a:solidFill>
              </a:defRPr>
            </a:lvl3pPr>
            <a:lvl4pPr marL="0" indent="0">
              <a:spcBef>
                <a:spcPts val="0"/>
              </a:spcBef>
              <a:buNone/>
              <a:defRPr sz="2921">
                <a:solidFill>
                  <a:schemeClr val="bg1"/>
                </a:solidFill>
              </a:defRPr>
            </a:lvl4pPr>
            <a:lvl5pPr marL="0" indent="0">
              <a:spcBef>
                <a:spcPts val="0"/>
              </a:spcBef>
              <a:buNone/>
              <a:defRPr sz="2921">
                <a:solidFill>
                  <a:schemeClr val="bg1"/>
                </a:solidFill>
              </a:defRPr>
            </a:lvl5pPr>
            <a:lvl6pPr marL="0" indent="0">
              <a:spcBef>
                <a:spcPts val="0"/>
              </a:spcBef>
              <a:buNone/>
              <a:defRPr sz="2921">
                <a:solidFill>
                  <a:schemeClr val="bg1"/>
                </a:solidFill>
              </a:defRPr>
            </a:lvl6pPr>
            <a:lvl7pPr marL="0" indent="0">
              <a:spcBef>
                <a:spcPts val="0"/>
              </a:spcBef>
              <a:buNone/>
              <a:defRPr sz="2921">
                <a:solidFill>
                  <a:schemeClr val="bg1"/>
                </a:solidFill>
              </a:defRPr>
            </a:lvl7pPr>
            <a:lvl8pPr marL="0" indent="0">
              <a:spcBef>
                <a:spcPts val="0"/>
              </a:spcBef>
              <a:buNone/>
              <a:defRPr sz="2921">
                <a:solidFill>
                  <a:schemeClr val="bg1"/>
                </a:solidFill>
              </a:defRPr>
            </a:lvl8pPr>
            <a:lvl9pPr marL="0" indent="0">
              <a:spcBef>
                <a:spcPts val="0"/>
              </a:spcBef>
              <a:buNone/>
              <a:defRPr sz="2921">
                <a:solidFill>
                  <a:schemeClr val="bg1"/>
                </a:solidFill>
              </a:defRPr>
            </a:lvl9pPr>
          </a:lstStyle>
          <a:p>
            <a:pPr lvl="0"/>
            <a:r>
              <a:rPr lang="de-DE" noProof="0" dirty="0" smtClean="0"/>
              <a:t>Isabel </a:t>
            </a:r>
            <a:r>
              <a:rPr lang="de-DE" noProof="0" dirty="0" err="1" smtClean="0"/>
              <a:t>Braunger</a:t>
            </a:r>
            <a:r>
              <a:rPr lang="de-DE" noProof="0" dirty="0" smtClean="0"/>
              <a:t>, Jana Koch </a:t>
            </a:r>
          </a:p>
          <a:p>
            <a:pPr lvl="0"/>
            <a:endParaRPr lang="de-DE" noProof="0" dirty="0" smtClean="0"/>
          </a:p>
        </p:txBody>
      </p:sp>
      <p:sp>
        <p:nvSpPr>
          <p:cNvPr id="3" name="Datumsplatzhalter 2"/>
          <p:cNvSpPr>
            <a:spLocks noGrp="1"/>
          </p:cNvSpPr>
          <p:nvPr>
            <p:ph type="dt" sz="half" idx="10"/>
          </p:nvPr>
        </p:nvSpPr>
        <p:spPr/>
        <p:txBody>
          <a:bodyPr/>
          <a:lstStyle/>
          <a:p>
            <a:fld id="{9959EE62-7B32-4558-9DFF-5919B8278574}" type="datetimeFigureOut">
              <a:rPr lang="de-DE" smtClean="0"/>
              <a:t>09.12.2018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C8DE23FB-33C0-4B0D-9738-586A23BD02A9}" type="slidenum">
              <a:rPr lang="de-DE" smtClean="0"/>
              <a:t>‹Nr.›</a:t>
            </a:fld>
            <a:endParaRPr lang="de-DE"/>
          </a:p>
        </p:txBody>
      </p:sp>
      <p:sp>
        <p:nvSpPr>
          <p:cNvPr id="7" name="Textplatzhalter 6"/>
          <p:cNvSpPr>
            <a:spLocks noGrp="1"/>
          </p:cNvSpPr>
          <p:nvPr>
            <p:ph type="body" sz="quarter" idx="13" hasCustomPrompt="1"/>
          </p:nvPr>
        </p:nvSpPr>
        <p:spPr>
          <a:xfrm>
            <a:off x="788417" y="7551985"/>
            <a:ext cx="13923444" cy="1573331"/>
          </a:xfrm>
          <a:prstGeom prst="round1Rect">
            <a:avLst/>
          </a:prstGeom>
          <a:solidFill>
            <a:schemeClr val="accent1"/>
          </a:solidFill>
        </p:spPr>
        <p:txBody>
          <a:bodyPr lIns="365760" anchor="ctr">
            <a:noAutofit/>
          </a:bodyPr>
          <a:lstStyle>
            <a:lvl1pPr marL="0" indent="0">
              <a:spcBef>
                <a:spcPts val="0"/>
              </a:spcBef>
              <a:buNone/>
              <a:defRPr sz="7302" cap="all" baseline="0">
                <a:solidFill>
                  <a:schemeClr val="bg1"/>
                </a:solidFill>
                <a:latin typeface="Arial Rounded MT Bold" charset="0"/>
                <a:ea typeface="Arial Rounded MT Bold" charset="0"/>
                <a:cs typeface="Arial Rounded MT Bold" charset="0"/>
              </a:defRPr>
            </a:lvl1pPr>
            <a:lvl2pPr marL="0" indent="0">
              <a:spcBef>
                <a:spcPts val="0"/>
              </a:spcBef>
              <a:buNone/>
              <a:defRPr sz="7302" cap="all" baseline="0">
                <a:solidFill>
                  <a:schemeClr val="bg1"/>
                </a:solidFill>
                <a:latin typeface="+mj-lt"/>
              </a:defRPr>
            </a:lvl2pPr>
            <a:lvl3pPr marL="0" indent="0">
              <a:spcBef>
                <a:spcPts val="0"/>
              </a:spcBef>
              <a:buNone/>
              <a:defRPr sz="7302" cap="all" baseline="0">
                <a:solidFill>
                  <a:schemeClr val="bg1"/>
                </a:solidFill>
                <a:latin typeface="+mj-lt"/>
              </a:defRPr>
            </a:lvl3pPr>
            <a:lvl4pPr marL="0" indent="0">
              <a:spcBef>
                <a:spcPts val="0"/>
              </a:spcBef>
              <a:buNone/>
              <a:defRPr sz="7302" cap="all" baseline="0">
                <a:solidFill>
                  <a:schemeClr val="bg1"/>
                </a:solidFill>
                <a:latin typeface="+mj-lt"/>
              </a:defRPr>
            </a:lvl4pPr>
            <a:lvl5pPr marL="0" indent="0">
              <a:spcBef>
                <a:spcPts val="0"/>
              </a:spcBef>
              <a:buNone/>
              <a:defRPr sz="7302" cap="all" baseline="0">
                <a:solidFill>
                  <a:schemeClr val="bg1"/>
                </a:solidFill>
                <a:latin typeface="+mj-lt"/>
              </a:defRPr>
            </a:lvl5pPr>
            <a:lvl6pPr marL="0" indent="0">
              <a:spcBef>
                <a:spcPts val="0"/>
              </a:spcBef>
              <a:buNone/>
              <a:defRPr sz="7302" cap="all" baseline="0">
                <a:solidFill>
                  <a:schemeClr val="bg1"/>
                </a:solidFill>
                <a:latin typeface="+mj-lt"/>
              </a:defRPr>
            </a:lvl6pPr>
            <a:lvl7pPr marL="0" indent="0">
              <a:spcBef>
                <a:spcPts val="0"/>
              </a:spcBef>
              <a:buNone/>
              <a:defRPr sz="7302" cap="all" baseline="0">
                <a:solidFill>
                  <a:schemeClr val="bg1"/>
                </a:solidFill>
                <a:latin typeface="+mj-lt"/>
              </a:defRPr>
            </a:lvl7pPr>
            <a:lvl8pPr marL="0" indent="0">
              <a:spcBef>
                <a:spcPts val="0"/>
              </a:spcBef>
              <a:buNone/>
              <a:defRPr sz="7302" cap="all" baseline="0">
                <a:solidFill>
                  <a:schemeClr val="bg1"/>
                </a:solidFill>
                <a:latin typeface="+mj-lt"/>
              </a:defRPr>
            </a:lvl8pPr>
            <a:lvl9pPr marL="0" indent="0">
              <a:spcBef>
                <a:spcPts val="0"/>
              </a:spcBef>
              <a:buNone/>
              <a:defRPr sz="7302" cap="all" baseline="0">
                <a:solidFill>
                  <a:schemeClr val="bg1"/>
                </a:solidFill>
                <a:latin typeface="+mj-lt"/>
              </a:defRPr>
            </a:lvl9pPr>
          </a:lstStyle>
          <a:p>
            <a:pPr lvl="0"/>
            <a:r>
              <a:rPr lang="de-DE" noProof="0" dirty="0" err="1" smtClean="0"/>
              <a:t>background</a:t>
            </a:r>
            <a:endParaRPr lang="de-DE" noProof="0" dirty="0"/>
          </a:p>
        </p:txBody>
      </p:sp>
      <p:sp>
        <p:nvSpPr>
          <p:cNvPr id="19" name="Inhaltsplatzhalter 17"/>
          <p:cNvSpPr>
            <a:spLocks noGrp="1"/>
          </p:cNvSpPr>
          <p:nvPr>
            <p:ph sz="quarter" idx="24"/>
          </p:nvPr>
        </p:nvSpPr>
        <p:spPr>
          <a:xfrm>
            <a:off x="788417" y="9125315"/>
            <a:ext cx="14041089" cy="8849982"/>
          </a:xfrm>
        </p:spPr>
        <p:style>
          <a:lnRef idx="2">
            <a:schemeClr val="accent1"/>
          </a:lnRef>
          <a:fillRef idx="1">
            <a:schemeClr val="lt1"/>
          </a:fillRef>
          <a:effectRef idx="0">
            <a:schemeClr val="accent1"/>
          </a:effectRef>
          <a:fontRef idx="none"/>
        </p:style>
        <p:txBody>
          <a:bodyPr lIns="365760" tIns="182880"/>
          <a:lstStyle>
            <a:lvl1pPr>
              <a:defRPr baseline="0"/>
            </a:lvl1pPr>
            <a:lvl5pPr>
              <a:defRPr/>
            </a:lvl5pPr>
            <a:lvl6pPr>
              <a:defRPr/>
            </a:lvl6pPr>
            <a:lvl7pPr>
              <a:defRPr/>
            </a:lvl7pPr>
            <a:lvl8pPr>
              <a:defRPr/>
            </a:lvl8pPr>
            <a:lvl9pPr>
              <a:defRPr/>
            </a:lvl9pPr>
          </a:lstStyle>
          <a:p>
            <a:pPr lvl="0"/>
            <a:r>
              <a:rPr lang="de-DE" noProof="0" smtClean="0"/>
              <a:t>Textmasterformat bearbeiten</a:t>
            </a:r>
          </a:p>
        </p:txBody>
      </p:sp>
      <p:sp>
        <p:nvSpPr>
          <p:cNvPr id="11" name="Textplatzhalter 6"/>
          <p:cNvSpPr>
            <a:spLocks noGrp="1"/>
          </p:cNvSpPr>
          <p:nvPr>
            <p:ph type="body" sz="quarter" idx="17" hasCustomPrompt="1"/>
          </p:nvPr>
        </p:nvSpPr>
        <p:spPr>
          <a:xfrm>
            <a:off x="788417" y="19399161"/>
            <a:ext cx="8830270" cy="1573331"/>
          </a:xfrm>
          <a:prstGeom prst="round1Rect">
            <a:avLst/>
          </a:prstGeom>
          <a:solidFill>
            <a:schemeClr val="accent3"/>
          </a:solidFill>
        </p:spPr>
        <p:txBody>
          <a:bodyPr lIns="365760" anchor="ctr">
            <a:noAutofit/>
          </a:bodyPr>
          <a:lstStyle>
            <a:lvl1pPr marL="0" indent="0">
              <a:spcBef>
                <a:spcPts val="0"/>
              </a:spcBef>
              <a:buNone/>
              <a:defRPr sz="7302" cap="all" baseline="0">
                <a:solidFill>
                  <a:schemeClr val="bg1"/>
                </a:solidFill>
                <a:latin typeface="+mj-lt"/>
              </a:defRPr>
            </a:lvl1pPr>
            <a:lvl2pPr marL="0" indent="0">
              <a:spcBef>
                <a:spcPts val="0"/>
              </a:spcBef>
              <a:buNone/>
              <a:defRPr sz="7302" cap="all" baseline="0">
                <a:solidFill>
                  <a:schemeClr val="bg1"/>
                </a:solidFill>
                <a:latin typeface="+mj-lt"/>
              </a:defRPr>
            </a:lvl2pPr>
            <a:lvl3pPr marL="0" indent="0">
              <a:spcBef>
                <a:spcPts val="0"/>
              </a:spcBef>
              <a:buNone/>
              <a:defRPr sz="7302" cap="all" baseline="0">
                <a:solidFill>
                  <a:schemeClr val="bg1"/>
                </a:solidFill>
                <a:latin typeface="+mj-lt"/>
              </a:defRPr>
            </a:lvl3pPr>
            <a:lvl4pPr marL="0" indent="0">
              <a:spcBef>
                <a:spcPts val="0"/>
              </a:spcBef>
              <a:buNone/>
              <a:defRPr sz="7302" cap="all" baseline="0">
                <a:solidFill>
                  <a:schemeClr val="bg1"/>
                </a:solidFill>
                <a:latin typeface="+mj-lt"/>
              </a:defRPr>
            </a:lvl4pPr>
            <a:lvl5pPr marL="0" indent="0">
              <a:spcBef>
                <a:spcPts val="0"/>
              </a:spcBef>
              <a:buNone/>
              <a:defRPr sz="7302" cap="all" baseline="0">
                <a:solidFill>
                  <a:schemeClr val="bg1"/>
                </a:solidFill>
                <a:latin typeface="+mj-lt"/>
              </a:defRPr>
            </a:lvl5pPr>
            <a:lvl6pPr marL="0" indent="0">
              <a:spcBef>
                <a:spcPts val="0"/>
              </a:spcBef>
              <a:buNone/>
              <a:defRPr sz="7302" cap="all" baseline="0">
                <a:solidFill>
                  <a:schemeClr val="bg1"/>
                </a:solidFill>
                <a:latin typeface="+mj-lt"/>
              </a:defRPr>
            </a:lvl6pPr>
            <a:lvl7pPr marL="0" indent="0">
              <a:spcBef>
                <a:spcPts val="0"/>
              </a:spcBef>
              <a:buNone/>
              <a:defRPr sz="7302" cap="all" baseline="0">
                <a:solidFill>
                  <a:schemeClr val="bg1"/>
                </a:solidFill>
                <a:latin typeface="+mj-lt"/>
              </a:defRPr>
            </a:lvl7pPr>
            <a:lvl8pPr marL="0" indent="0">
              <a:spcBef>
                <a:spcPts val="0"/>
              </a:spcBef>
              <a:buNone/>
              <a:defRPr sz="7302" cap="all" baseline="0">
                <a:solidFill>
                  <a:schemeClr val="bg1"/>
                </a:solidFill>
                <a:latin typeface="+mj-lt"/>
              </a:defRPr>
            </a:lvl8pPr>
            <a:lvl9pPr marL="0" indent="0">
              <a:spcBef>
                <a:spcPts val="0"/>
              </a:spcBef>
              <a:buNone/>
              <a:defRPr sz="7302" cap="all" baseline="0">
                <a:solidFill>
                  <a:schemeClr val="bg1"/>
                </a:solidFill>
                <a:latin typeface="+mj-lt"/>
              </a:defRPr>
            </a:lvl9pPr>
          </a:lstStyle>
          <a:p>
            <a:pPr lvl="0"/>
            <a:r>
              <a:rPr lang="de-DE" noProof="0" dirty="0" smtClean="0"/>
              <a:t>Überschrift</a:t>
            </a:r>
            <a:endParaRPr lang="de-DE" noProof="0" dirty="0"/>
          </a:p>
        </p:txBody>
      </p:sp>
      <p:sp>
        <p:nvSpPr>
          <p:cNvPr id="20" name="Inhaltsplatzhalter 17"/>
          <p:cNvSpPr>
            <a:spLocks noGrp="1"/>
          </p:cNvSpPr>
          <p:nvPr>
            <p:ph sz="quarter" idx="25" hasCustomPrompt="1"/>
          </p:nvPr>
        </p:nvSpPr>
        <p:spPr>
          <a:xfrm>
            <a:off x="788417" y="20972492"/>
            <a:ext cx="8830270" cy="11727923"/>
          </a:xfrm>
        </p:spPr>
        <p:txBody>
          <a:bodyPr lIns="365760" tIns="182880"/>
          <a:lstStyle>
            <a:lvl1pPr>
              <a:defRPr baseline="0"/>
            </a:lvl1pPr>
            <a:lvl5pPr>
              <a:defRPr/>
            </a:lvl5pPr>
            <a:lvl6pPr>
              <a:defRPr/>
            </a:lvl6pPr>
            <a:lvl7pPr>
              <a:defRPr/>
            </a:lvl7pPr>
            <a:lvl8pPr>
              <a:defRPr/>
            </a:lvl8pPr>
            <a:lvl9pPr>
              <a:defRPr/>
            </a:lvl9pPr>
          </a:lstStyle>
          <a:p>
            <a:pPr lvl="0"/>
            <a:r>
              <a:rPr lang="de-DE" noProof="0" dirty="0" smtClean="0"/>
              <a:t>Verwenden Sie diesen Platzhalter um Text oder andere Inhalte hinzuzufügen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a:p>
            <a:pPr lvl="5"/>
            <a:r>
              <a:rPr lang="de-DE" noProof="0" dirty="0" smtClean="0"/>
              <a:t>Sechs</a:t>
            </a:r>
          </a:p>
          <a:p>
            <a:pPr lvl="6"/>
            <a:r>
              <a:rPr lang="de-DE" noProof="0" dirty="0" smtClean="0"/>
              <a:t>Sieben</a:t>
            </a:r>
          </a:p>
          <a:p>
            <a:pPr lvl="7"/>
            <a:r>
              <a:rPr lang="de-DE" noProof="0" dirty="0" smtClean="0"/>
              <a:t>Acht</a:t>
            </a:r>
          </a:p>
          <a:p>
            <a:pPr lvl="8"/>
            <a:r>
              <a:rPr lang="de-DE" noProof="0" dirty="0" smtClean="0"/>
              <a:t>Neun</a:t>
            </a:r>
            <a:endParaRPr lang="de-DE" noProof="0" dirty="0"/>
          </a:p>
        </p:txBody>
      </p:sp>
      <p:sp>
        <p:nvSpPr>
          <p:cNvPr id="13" name="Textplatzhalter 6"/>
          <p:cNvSpPr>
            <a:spLocks noGrp="1"/>
          </p:cNvSpPr>
          <p:nvPr>
            <p:ph type="body" sz="quarter" idx="19" hasCustomPrompt="1"/>
          </p:nvPr>
        </p:nvSpPr>
        <p:spPr>
          <a:xfrm>
            <a:off x="788417" y="33334932"/>
            <a:ext cx="8830270" cy="1573331"/>
          </a:xfrm>
          <a:prstGeom prst="round1Rect">
            <a:avLst/>
          </a:prstGeom>
          <a:solidFill>
            <a:schemeClr val="accent4"/>
          </a:solidFill>
        </p:spPr>
        <p:txBody>
          <a:bodyPr lIns="365760" anchor="ctr">
            <a:noAutofit/>
          </a:bodyPr>
          <a:lstStyle>
            <a:lvl1pPr marL="0" indent="0">
              <a:spcBef>
                <a:spcPts val="0"/>
              </a:spcBef>
              <a:buNone/>
              <a:defRPr sz="7302" cap="all" baseline="0">
                <a:solidFill>
                  <a:schemeClr val="bg1"/>
                </a:solidFill>
                <a:latin typeface="+mj-lt"/>
              </a:defRPr>
            </a:lvl1pPr>
            <a:lvl2pPr marL="0" indent="0">
              <a:spcBef>
                <a:spcPts val="0"/>
              </a:spcBef>
              <a:buNone/>
              <a:defRPr sz="7302" cap="all" baseline="0">
                <a:solidFill>
                  <a:schemeClr val="bg1"/>
                </a:solidFill>
                <a:latin typeface="+mj-lt"/>
              </a:defRPr>
            </a:lvl2pPr>
            <a:lvl3pPr marL="0" indent="0">
              <a:spcBef>
                <a:spcPts val="0"/>
              </a:spcBef>
              <a:buNone/>
              <a:defRPr sz="7302" cap="all" baseline="0">
                <a:solidFill>
                  <a:schemeClr val="bg1"/>
                </a:solidFill>
                <a:latin typeface="+mj-lt"/>
              </a:defRPr>
            </a:lvl3pPr>
            <a:lvl4pPr marL="0" indent="0">
              <a:spcBef>
                <a:spcPts val="0"/>
              </a:spcBef>
              <a:buNone/>
              <a:defRPr sz="7302" cap="all" baseline="0">
                <a:solidFill>
                  <a:schemeClr val="bg1"/>
                </a:solidFill>
                <a:latin typeface="+mj-lt"/>
              </a:defRPr>
            </a:lvl4pPr>
            <a:lvl5pPr marL="0" indent="0">
              <a:spcBef>
                <a:spcPts val="0"/>
              </a:spcBef>
              <a:buNone/>
              <a:defRPr sz="7302" cap="all" baseline="0">
                <a:solidFill>
                  <a:schemeClr val="bg1"/>
                </a:solidFill>
                <a:latin typeface="+mj-lt"/>
              </a:defRPr>
            </a:lvl5pPr>
            <a:lvl6pPr marL="0" indent="0">
              <a:spcBef>
                <a:spcPts val="0"/>
              </a:spcBef>
              <a:buNone/>
              <a:defRPr sz="7302" cap="all" baseline="0">
                <a:solidFill>
                  <a:schemeClr val="bg1"/>
                </a:solidFill>
                <a:latin typeface="+mj-lt"/>
              </a:defRPr>
            </a:lvl6pPr>
            <a:lvl7pPr marL="0" indent="0">
              <a:spcBef>
                <a:spcPts val="0"/>
              </a:spcBef>
              <a:buNone/>
              <a:defRPr sz="7302" cap="all" baseline="0">
                <a:solidFill>
                  <a:schemeClr val="bg1"/>
                </a:solidFill>
                <a:latin typeface="+mj-lt"/>
              </a:defRPr>
            </a:lvl7pPr>
            <a:lvl8pPr marL="0" indent="0">
              <a:spcBef>
                <a:spcPts val="0"/>
              </a:spcBef>
              <a:buNone/>
              <a:defRPr sz="7302" cap="all" baseline="0">
                <a:solidFill>
                  <a:schemeClr val="bg1"/>
                </a:solidFill>
                <a:latin typeface="+mj-lt"/>
              </a:defRPr>
            </a:lvl8pPr>
            <a:lvl9pPr marL="0" indent="0">
              <a:spcBef>
                <a:spcPts val="0"/>
              </a:spcBef>
              <a:buNone/>
              <a:defRPr sz="7302" cap="all" baseline="0">
                <a:solidFill>
                  <a:schemeClr val="bg1"/>
                </a:solidFill>
                <a:latin typeface="+mj-lt"/>
              </a:defRPr>
            </a:lvl9pPr>
          </a:lstStyle>
          <a:p>
            <a:pPr lvl="0"/>
            <a:r>
              <a:rPr lang="de-DE" noProof="0" dirty="0" smtClean="0"/>
              <a:t>Überschrift</a:t>
            </a:r>
            <a:endParaRPr lang="de-DE" noProof="0" dirty="0"/>
          </a:p>
        </p:txBody>
      </p:sp>
      <p:sp>
        <p:nvSpPr>
          <p:cNvPr id="21" name="Inhaltsplatzhalter 17"/>
          <p:cNvSpPr>
            <a:spLocks noGrp="1"/>
          </p:cNvSpPr>
          <p:nvPr>
            <p:ph sz="quarter" idx="26" hasCustomPrompt="1"/>
          </p:nvPr>
        </p:nvSpPr>
        <p:spPr>
          <a:xfrm>
            <a:off x="788417" y="34916129"/>
            <a:ext cx="8830270" cy="5899988"/>
          </a:xfrm>
        </p:spPr>
        <p:txBody>
          <a:bodyPr lIns="365760" tIns="182880"/>
          <a:lstStyle>
            <a:lvl1pPr>
              <a:defRPr baseline="0"/>
            </a:lvl1pPr>
            <a:lvl5pPr>
              <a:defRPr/>
            </a:lvl5pPr>
            <a:lvl6pPr>
              <a:defRPr/>
            </a:lvl6pPr>
            <a:lvl7pPr>
              <a:defRPr/>
            </a:lvl7pPr>
            <a:lvl8pPr>
              <a:defRPr/>
            </a:lvl8pPr>
            <a:lvl9pPr>
              <a:defRPr/>
            </a:lvl9pPr>
          </a:lstStyle>
          <a:p>
            <a:pPr lvl="0"/>
            <a:r>
              <a:rPr lang="de-DE" noProof="0" dirty="0" smtClean="0"/>
              <a:t>Verwenden Sie diesen Platzhalter um Text oder andere Inhalte hinzuzufügen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a:p>
            <a:pPr lvl="5"/>
            <a:r>
              <a:rPr lang="de-DE" noProof="0" dirty="0" smtClean="0"/>
              <a:t>Sechs</a:t>
            </a:r>
          </a:p>
          <a:p>
            <a:pPr lvl="6"/>
            <a:r>
              <a:rPr lang="de-DE" noProof="0" dirty="0" smtClean="0"/>
              <a:t>Sieben</a:t>
            </a:r>
          </a:p>
          <a:p>
            <a:pPr lvl="7"/>
            <a:r>
              <a:rPr lang="de-DE" noProof="0" dirty="0" smtClean="0"/>
              <a:t>Acht</a:t>
            </a:r>
          </a:p>
          <a:p>
            <a:pPr lvl="8"/>
            <a:r>
              <a:rPr lang="de-DE" noProof="0" dirty="0" smtClean="0"/>
              <a:t>Neun</a:t>
            </a:r>
            <a:endParaRPr lang="de-DE" noProof="0" dirty="0"/>
          </a:p>
        </p:txBody>
      </p:sp>
      <p:sp>
        <p:nvSpPr>
          <p:cNvPr id="26" name="Textplatzhalter 6"/>
          <p:cNvSpPr>
            <a:spLocks noGrp="1"/>
          </p:cNvSpPr>
          <p:nvPr>
            <p:ph type="body" sz="quarter" idx="31" hasCustomPrompt="1"/>
          </p:nvPr>
        </p:nvSpPr>
        <p:spPr>
          <a:xfrm>
            <a:off x="15531815" y="7520516"/>
            <a:ext cx="13923444" cy="1573331"/>
          </a:xfrm>
          <a:prstGeom prst="round1Rect">
            <a:avLst/>
          </a:prstGeom>
          <a:solidFill>
            <a:schemeClr val="accent1"/>
          </a:solidFill>
        </p:spPr>
        <p:txBody>
          <a:bodyPr lIns="365760" anchor="ctr">
            <a:noAutofit/>
          </a:bodyPr>
          <a:lstStyle>
            <a:lvl1pPr marL="0" indent="0">
              <a:spcBef>
                <a:spcPts val="0"/>
              </a:spcBef>
              <a:buNone/>
              <a:defRPr sz="7302" cap="all" baseline="0">
                <a:solidFill>
                  <a:schemeClr val="bg1"/>
                </a:solidFill>
                <a:latin typeface="+mj-lt"/>
              </a:defRPr>
            </a:lvl1pPr>
            <a:lvl2pPr marL="0" indent="0">
              <a:spcBef>
                <a:spcPts val="0"/>
              </a:spcBef>
              <a:buNone/>
              <a:defRPr sz="7302" cap="all" baseline="0">
                <a:solidFill>
                  <a:schemeClr val="bg1"/>
                </a:solidFill>
                <a:latin typeface="+mj-lt"/>
              </a:defRPr>
            </a:lvl2pPr>
            <a:lvl3pPr marL="0" indent="0">
              <a:spcBef>
                <a:spcPts val="0"/>
              </a:spcBef>
              <a:buNone/>
              <a:defRPr sz="7302" cap="all" baseline="0">
                <a:solidFill>
                  <a:schemeClr val="bg1"/>
                </a:solidFill>
                <a:latin typeface="+mj-lt"/>
              </a:defRPr>
            </a:lvl3pPr>
            <a:lvl4pPr marL="0" indent="0">
              <a:spcBef>
                <a:spcPts val="0"/>
              </a:spcBef>
              <a:buNone/>
              <a:defRPr sz="7302" cap="all" baseline="0">
                <a:solidFill>
                  <a:schemeClr val="bg1"/>
                </a:solidFill>
                <a:latin typeface="+mj-lt"/>
              </a:defRPr>
            </a:lvl4pPr>
            <a:lvl5pPr marL="0" indent="0">
              <a:spcBef>
                <a:spcPts val="0"/>
              </a:spcBef>
              <a:buNone/>
              <a:defRPr sz="7302" cap="all" baseline="0">
                <a:solidFill>
                  <a:schemeClr val="bg1"/>
                </a:solidFill>
                <a:latin typeface="+mj-lt"/>
              </a:defRPr>
            </a:lvl5pPr>
            <a:lvl6pPr marL="0" indent="0">
              <a:spcBef>
                <a:spcPts val="0"/>
              </a:spcBef>
              <a:buNone/>
              <a:defRPr sz="7302" cap="all" baseline="0">
                <a:solidFill>
                  <a:schemeClr val="bg1"/>
                </a:solidFill>
                <a:latin typeface="+mj-lt"/>
              </a:defRPr>
            </a:lvl6pPr>
            <a:lvl7pPr marL="0" indent="0">
              <a:spcBef>
                <a:spcPts val="0"/>
              </a:spcBef>
              <a:buNone/>
              <a:defRPr sz="7302" cap="all" baseline="0">
                <a:solidFill>
                  <a:schemeClr val="bg1"/>
                </a:solidFill>
                <a:latin typeface="+mj-lt"/>
              </a:defRPr>
            </a:lvl7pPr>
            <a:lvl8pPr marL="0" indent="0">
              <a:spcBef>
                <a:spcPts val="0"/>
              </a:spcBef>
              <a:buNone/>
              <a:defRPr sz="7302" cap="all" baseline="0">
                <a:solidFill>
                  <a:schemeClr val="bg1"/>
                </a:solidFill>
                <a:latin typeface="+mj-lt"/>
              </a:defRPr>
            </a:lvl8pPr>
            <a:lvl9pPr marL="0" indent="0">
              <a:spcBef>
                <a:spcPts val="0"/>
              </a:spcBef>
              <a:buNone/>
              <a:defRPr sz="7302" cap="all" baseline="0">
                <a:solidFill>
                  <a:schemeClr val="bg1"/>
                </a:solidFill>
                <a:latin typeface="+mj-lt"/>
              </a:defRPr>
            </a:lvl9pPr>
          </a:lstStyle>
          <a:p>
            <a:pPr lvl="0"/>
            <a:r>
              <a:rPr lang="de-DE" noProof="0" dirty="0" err="1" smtClean="0"/>
              <a:t>Methods</a:t>
            </a:r>
            <a:endParaRPr lang="de-DE" noProof="0" dirty="0"/>
          </a:p>
        </p:txBody>
      </p:sp>
      <p:sp>
        <p:nvSpPr>
          <p:cNvPr id="27" name="Inhaltsplatzhalter 17"/>
          <p:cNvSpPr>
            <a:spLocks noGrp="1"/>
          </p:cNvSpPr>
          <p:nvPr>
            <p:ph sz="quarter" idx="32" hasCustomPrompt="1"/>
          </p:nvPr>
        </p:nvSpPr>
        <p:spPr>
          <a:xfrm>
            <a:off x="15414171" y="9125316"/>
            <a:ext cx="14041088" cy="8849981"/>
          </a:xfrm>
          <a:solidFill>
            <a:schemeClr val="bg1"/>
          </a:solidFill>
        </p:spPr>
        <p:txBody>
          <a:bodyPr lIns="365760" tIns="182880"/>
          <a:lstStyle>
            <a:lvl1pPr>
              <a:defRPr baseline="0"/>
            </a:lvl1pPr>
            <a:lvl5pPr>
              <a:defRPr/>
            </a:lvl5pPr>
            <a:lvl6pPr>
              <a:defRPr/>
            </a:lvl6pPr>
            <a:lvl7pPr>
              <a:defRPr/>
            </a:lvl7pPr>
            <a:lvl8pPr>
              <a:defRPr/>
            </a:lvl8pPr>
            <a:lvl9pPr>
              <a:defRPr/>
            </a:lvl9pPr>
          </a:lstStyle>
          <a:p>
            <a:pPr lvl="0"/>
            <a:r>
              <a:rPr lang="de-DE" noProof="0" dirty="0" smtClean="0"/>
              <a:t>Verwenden Sie diesen Platzhalter um Text oder andere Inhalte hinzuzufügen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a:p>
            <a:pPr lvl="5"/>
            <a:r>
              <a:rPr lang="de-DE" noProof="0" dirty="0" smtClean="0"/>
              <a:t>Sechs</a:t>
            </a:r>
          </a:p>
          <a:p>
            <a:pPr lvl="6"/>
            <a:r>
              <a:rPr lang="de-DE" noProof="0" dirty="0" smtClean="0"/>
              <a:t>Sieben</a:t>
            </a:r>
          </a:p>
          <a:p>
            <a:pPr lvl="7"/>
            <a:r>
              <a:rPr lang="de-DE" noProof="0" dirty="0" smtClean="0"/>
              <a:t>Acht</a:t>
            </a:r>
          </a:p>
          <a:p>
            <a:pPr lvl="8"/>
            <a:r>
              <a:rPr lang="de-DE" noProof="0" dirty="0" smtClean="0"/>
              <a:t>Neun</a:t>
            </a:r>
            <a:endParaRPr lang="de-DE" noProof="0" dirty="0"/>
          </a:p>
        </p:txBody>
      </p:sp>
      <p:sp>
        <p:nvSpPr>
          <p:cNvPr id="28" name="Inhaltsplatzhalter 17"/>
          <p:cNvSpPr>
            <a:spLocks noGrp="1"/>
          </p:cNvSpPr>
          <p:nvPr>
            <p:ph sz="quarter" idx="33" hasCustomPrompt="1"/>
          </p:nvPr>
        </p:nvSpPr>
        <p:spPr>
          <a:xfrm>
            <a:off x="20624989" y="20437559"/>
            <a:ext cx="8830270" cy="9439980"/>
          </a:xfrm>
        </p:spPr>
        <p:txBody>
          <a:bodyPr lIns="365760" tIns="182880"/>
          <a:lstStyle>
            <a:lvl1pPr>
              <a:defRPr baseline="0"/>
            </a:lvl1pPr>
            <a:lvl5pPr>
              <a:defRPr/>
            </a:lvl5pPr>
            <a:lvl6pPr>
              <a:defRPr/>
            </a:lvl6pPr>
            <a:lvl7pPr>
              <a:defRPr/>
            </a:lvl7pPr>
            <a:lvl8pPr>
              <a:defRPr/>
            </a:lvl8pPr>
            <a:lvl9pPr>
              <a:defRPr/>
            </a:lvl9pPr>
          </a:lstStyle>
          <a:p>
            <a:pPr lvl="0"/>
            <a:r>
              <a:rPr lang="de-DE" noProof="0" dirty="0" smtClean="0"/>
              <a:t>Verwenden Sie diesen Platzhalter um Text oder andere Inhalte hinzuzufügen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a:p>
            <a:pPr lvl="5"/>
            <a:r>
              <a:rPr lang="de-DE" noProof="0" dirty="0" smtClean="0"/>
              <a:t>Sechs</a:t>
            </a:r>
          </a:p>
          <a:p>
            <a:pPr lvl="6"/>
            <a:r>
              <a:rPr lang="de-DE" noProof="0" dirty="0" smtClean="0"/>
              <a:t>Sieben</a:t>
            </a:r>
          </a:p>
          <a:p>
            <a:pPr lvl="7"/>
            <a:r>
              <a:rPr lang="de-DE" noProof="0" dirty="0" smtClean="0"/>
              <a:t>Acht</a:t>
            </a:r>
          </a:p>
          <a:p>
            <a:pPr lvl="8"/>
            <a:r>
              <a:rPr lang="de-DE" noProof="0" dirty="0" smtClean="0"/>
              <a:t>Neun</a:t>
            </a:r>
            <a:endParaRPr lang="de-DE" noProof="0" dirty="0"/>
          </a:p>
        </p:txBody>
      </p:sp>
      <p:sp>
        <p:nvSpPr>
          <p:cNvPr id="29" name="Textplatzhalter 6"/>
          <p:cNvSpPr>
            <a:spLocks noGrp="1"/>
          </p:cNvSpPr>
          <p:nvPr>
            <p:ph type="body" sz="quarter" idx="34" hasCustomPrompt="1"/>
          </p:nvPr>
        </p:nvSpPr>
        <p:spPr>
          <a:xfrm>
            <a:off x="20624989" y="33334932"/>
            <a:ext cx="8830270" cy="1573331"/>
          </a:xfrm>
          <a:prstGeom prst="round1Rect">
            <a:avLst/>
          </a:prstGeom>
          <a:solidFill>
            <a:schemeClr val="accent1"/>
          </a:solidFill>
        </p:spPr>
        <p:txBody>
          <a:bodyPr lIns="365760" anchor="ctr">
            <a:noAutofit/>
          </a:bodyPr>
          <a:lstStyle>
            <a:lvl1pPr marL="0" indent="0">
              <a:spcBef>
                <a:spcPts val="0"/>
              </a:spcBef>
              <a:buNone/>
              <a:defRPr sz="7302" cap="all" baseline="0">
                <a:solidFill>
                  <a:schemeClr val="bg1"/>
                </a:solidFill>
                <a:latin typeface="+mj-lt"/>
              </a:defRPr>
            </a:lvl1pPr>
            <a:lvl2pPr marL="0" indent="0">
              <a:spcBef>
                <a:spcPts val="0"/>
              </a:spcBef>
              <a:buNone/>
              <a:defRPr sz="7302" cap="all" baseline="0">
                <a:solidFill>
                  <a:schemeClr val="bg1"/>
                </a:solidFill>
                <a:latin typeface="+mj-lt"/>
              </a:defRPr>
            </a:lvl2pPr>
            <a:lvl3pPr marL="0" indent="0">
              <a:spcBef>
                <a:spcPts val="0"/>
              </a:spcBef>
              <a:buNone/>
              <a:defRPr sz="7302" cap="all" baseline="0">
                <a:solidFill>
                  <a:schemeClr val="bg1"/>
                </a:solidFill>
                <a:latin typeface="+mj-lt"/>
              </a:defRPr>
            </a:lvl3pPr>
            <a:lvl4pPr marL="0" indent="0">
              <a:spcBef>
                <a:spcPts val="0"/>
              </a:spcBef>
              <a:buNone/>
              <a:defRPr sz="7302" cap="all" baseline="0">
                <a:solidFill>
                  <a:schemeClr val="bg1"/>
                </a:solidFill>
                <a:latin typeface="+mj-lt"/>
              </a:defRPr>
            </a:lvl4pPr>
            <a:lvl5pPr marL="0" indent="0">
              <a:spcBef>
                <a:spcPts val="0"/>
              </a:spcBef>
              <a:buNone/>
              <a:defRPr sz="7302" cap="all" baseline="0">
                <a:solidFill>
                  <a:schemeClr val="bg1"/>
                </a:solidFill>
                <a:latin typeface="+mj-lt"/>
              </a:defRPr>
            </a:lvl5pPr>
            <a:lvl6pPr marL="0" indent="0">
              <a:spcBef>
                <a:spcPts val="0"/>
              </a:spcBef>
              <a:buNone/>
              <a:defRPr sz="7302" cap="all" baseline="0">
                <a:solidFill>
                  <a:schemeClr val="bg1"/>
                </a:solidFill>
                <a:latin typeface="+mj-lt"/>
              </a:defRPr>
            </a:lvl6pPr>
            <a:lvl7pPr marL="0" indent="0">
              <a:spcBef>
                <a:spcPts val="0"/>
              </a:spcBef>
              <a:buNone/>
              <a:defRPr sz="7302" cap="all" baseline="0">
                <a:solidFill>
                  <a:schemeClr val="bg1"/>
                </a:solidFill>
                <a:latin typeface="+mj-lt"/>
              </a:defRPr>
            </a:lvl7pPr>
            <a:lvl8pPr marL="0" indent="0">
              <a:spcBef>
                <a:spcPts val="0"/>
              </a:spcBef>
              <a:buNone/>
              <a:defRPr sz="7302" cap="all" baseline="0">
                <a:solidFill>
                  <a:schemeClr val="bg1"/>
                </a:solidFill>
                <a:latin typeface="+mj-lt"/>
              </a:defRPr>
            </a:lvl8pPr>
            <a:lvl9pPr marL="0" indent="0">
              <a:spcBef>
                <a:spcPts val="0"/>
              </a:spcBef>
              <a:buNone/>
              <a:defRPr sz="7302" cap="all" baseline="0">
                <a:solidFill>
                  <a:schemeClr val="bg1"/>
                </a:solidFill>
                <a:latin typeface="+mj-lt"/>
              </a:defRPr>
            </a:lvl9pPr>
          </a:lstStyle>
          <a:p>
            <a:pPr lvl="0"/>
            <a:r>
              <a:rPr lang="de-DE" noProof="0" dirty="0" smtClean="0"/>
              <a:t>Überschrift</a:t>
            </a:r>
            <a:endParaRPr lang="de-DE" noProof="0" dirty="0"/>
          </a:p>
        </p:txBody>
      </p:sp>
      <p:sp>
        <p:nvSpPr>
          <p:cNvPr id="30" name="Inhaltsplatzhalter 17"/>
          <p:cNvSpPr>
            <a:spLocks noGrp="1"/>
          </p:cNvSpPr>
          <p:nvPr>
            <p:ph sz="quarter" idx="35" hasCustomPrompt="1"/>
          </p:nvPr>
        </p:nvSpPr>
        <p:spPr>
          <a:xfrm>
            <a:off x="20624989" y="34916129"/>
            <a:ext cx="8830270" cy="5899988"/>
          </a:xfrm>
        </p:spPr>
        <p:txBody>
          <a:bodyPr lIns="365760" tIns="182880"/>
          <a:lstStyle>
            <a:lvl1pPr>
              <a:defRPr baseline="0"/>
            </a:lvl1pPr>
            <a:lvl5pPr>
              <a:defRPr/>
            </a:lvl5pPr>
            <a:lvl6pPr>
              <a:defRPr/>
            </a:lvl6pPr>
            <a:lvl7pPr>
              <a:defRPr/>
            </a:lvl7pPr>
            <a:lvl8pPr>
              <a:defRPr/>
            </a:lvl8pPr>
            <a:lvl9pPr>
              <a:defRPr/>
            </a:lvl9pPr>
          </a:lstStyle>
          <a:p>
            <a:pPr lvl="0"/>
            <a:r>
              <a:rPr lang="de-DE" noProof="0" dirty="0" smtClean="0"/>
              <a:t>Verwenden Sie diesen Platzhalter um Text oder andere Inhalte hinzuzufügen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a:p>
            <a:pPr lvl="5"/>
            <a:r>
              <a:rPr lang="de-DE" noProof="0" dirty="0" smtClean="0"/>
              <a:t>Sechs</a:t>
            </a:r>
          </a:p>
          <a:p>
            <a:pPr lvl="6"/>
            <a:r>
              <a:rPr lang="de-DE" noProof="0" dirty="0" smtClean="0"/>
              <a:t>Sieben</a:t>
            </a:r>
          </a:p>
          <a:p>
            <a:pPr lvl="7"/>
            <a:r>
              <a:rPr lang="de-DE" noProof="0" dirty="0" smtClean="0"/>
              <a:t>Acht</a:t>
            </a:r>
          </a:p>
          <a:p>
            <a:pPr lvl="8"/>
            <a:r>
              <a:rPr lang="de-DE" noProof="0" dirty="0" smtClean="0"/>
              <a:t>Neun</a:t>
            </a:r>
            <a:endParaRPr lang="de-DE" noProof="0" dirty="0"/>
          </a:p>
        </p:txBody>
      </p:sp>
      <p:sp>
        <p:nvSpPr>
          <p:cNvPr id="32" name="Anweisungen"/>
          <p:cNvSpPr/>
          <p:nvPr/>
        </p:nvSpPr>
        <p:spPr>
          <a:xfrm>
            <a:off x="30275213" y="3294159"/>
            <a:ext cx="10659398" cy="424799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33846" rIns="333846" rtlCol="0" anchor="t"/>
          <a:lstStyle/>
          <a:p>
            <a:pPr algn="l" defTabSz="4486603">
              <a:spcBef>
                <a:spcPts val="1461"/>
              </a:spcBef>
              <a:buNone/>
            </a:pPr>
            <a:r>
              <a:rPr lang="de-DE" sz="11683" b="0" i="0" noProof="0" dirty="0" smtClean="0">
                <a:solidFill>
                  <a:prstClr val="white">
                    <a:lumMod val="50000"/>
                  </a:prstClr>
                </a:solidFill>
                <a:latin typeface="Calibri Light"/>
                <a:ea typeface="+mn-ea"/>
                <a:cs typeface="Calibri"/>
              </a:rPr>
              <a:t>Drucken:</a:t>
            </a:r>
          </a:p>
          <a:p>
            <a:pPr algn="l" defTabSz="4486603">
              <a:spcBef>
                <a:spcPts val="1461"/>
              </a:spcBef>
              <a:buNone/>
            </a:pPr>
            <a:r>
              <a:rPr lang="de-DE" sz="8031" b="0" i="0" noProof="0" dirty="0" smtClean="0">
                <a:solidFill>
                  <a:prstClr val="white">
                    <a:lumMod val="50000"/>
                  </a:prstClr>
                </a:solidFill>
                <a:latin typeface="Calibri Light"/>
                <a:ea typeface="+mn-ea"/>
                <a:cs typeface="Calibri"/>
              </a:rPr>
              <a:t>Dieses Poster ist 121,92 cm breit, 91,44 cm hoch und für den Druck auf einem Großformatdrucker ausgelegt.</a:t>
            </a:r>
          </a:p>
          <a:p>
            <a:pPr algn="l" defTabSz="4486603">
              <a:spcBef>
                <a:spcPts val="365"/>
              </a:spcBef>
              <a:buNone/>
            </a:pPr>
            <a:endParaRPr lang="de-DE" sz="7302" noProof="0" dirty="0" smtClean="0">
              <a:solidFill>
                <a:prstClr val="white">
                  <a:lumMod val="50000"/>
                </a:prstClr>
              </a:solidFill>
              <a:latin typeface="Calibri Light" panose="020F0302020204030204" pitchFamily="34" charset="0"/>
              <a:cs typeface="Calibri" panose="020F0502020204030204" pitchFamily="34" charset="0"/>
            </a:endParaRPr>
          </a:p>
          <a:p>
            <a:pPr algn="l" defTabSz="4486603">
              <a:spcBef>
                <a:spcPts val="1461"/>
              </a:spcBef>
              <a:buNone/>
            </a:pPr>
            <a:r>
              <a:rPr lang="de-DE" sz="10709" b="0" i="0" noProof="0" dirty="0" smtClean="0">
                <a:solidFill>
                  <a:prstClr val="white">
                    <a:lumMod val="50000"/>
                  </a:prstClr>
                </a:solidFill>
                <a:latin typeface="Calibri Light"/>
                <a:ea typeface="+mn-ea"/>
                <a:cs typeface="Calibri"/>
              </a:rPr>
              <a:t>Anpassen des Inhalts:</a:t>
            </a:r>
          </a:p>
          <a:p>
            <a:pPr algn="l" defTabSz="4486603">
              <a:spcBef>
                <a:spcPts val="1461"/>
              </a:spcBef>
              <a:buNone/>
            </a:pPr>
            <a:r>
              <a:rPr lang="de-DE" sz="8031" b="0" i="0" noProof="0" dirty="0" smtClean="0">
                <a:solidFill>
                  <a:prstClr val="white">
                    <a:lumMod val="50000"/>
                  </a:prstClr>
                </a:solidFill>
                <a:latin typeface="Calibri Light"/>
                <a:ea typeface="+mn-ea"/>
                <a:cs typeface="Calibri"/>
              </a:rPr>
              <a:t>Die Platzhalter im Poster wurden bereits für Sie formatiert. Geben</a:t>
            </a:r>
            <a:r>
              <a:rPr lang="de-DE" sz="8031" b="0" i="0" baseline="0" noProof="0" dirty="0" smtClean="0">
                <a:solidFill>
                  <a:prstClr val="white">
                    <a:lumMod val="50000"/>
                  </a:prstClr>
                </a:solidFill>
                <a:latin typeface="Calibri Light"/>
                <a:ea typeface="+mn-ea"/>
                <a:cs typeface="Calibri"/>
              </a:rPr>
              <a:t> Sie Ihren Text in den </a:t>
            </a:r>
            <a:r>
              <a:rPr lang="de-DE" sz="8031" b="0" i="0" noProof="0" dirty="0" smtClean="0">
                <a:solidFill>
                  <a:prstClr val="white">
                    <a:lumMod val="50000"/>
                  </a:prstClr>
                </a:solidFill>
                <a:latin typeface="Calibri Light"/>
                <a:ea typeface="+mn-ea"/>
                <a:cs typeface="Calibri"/>
              </a:rPr>
              <a:t>Platzhaltern ein, oder k</a:t>
            </a:r>
            <a:r>
              <a:rPr lang="de-DE" sz="8031" b="0" i="0" baseline="0" noProof="0" dirty="0" smtClean="0">
                <a:solidFill>
                  <a:prstClr val="white">
                    <a:lumMod val="50000"/>
                  </a:prstClr>
                </a:solidFill>
                <a:latin typeface="Calibri Light"/>
                <a:ea typeface="+mn-ea"/>
                <a:cs typeface="Calibri"/>
              </a:rPr>
              <a:t>licken Sie auf ein Symbol, um eine Tabelle, ein Diagramm, eine SmartArt-Grafik, ein Bild oder eine Multimediadatei hinzuzufügen.</a:t>
            </a:r>
          </a:p>
          <a:p>
            <a:pPr algn="l" defTabSz="4486603">
              <a:spcBef>
                <a:spcPts val="2921"/>
              </a:spcBef>
              <a:buNone/>
            </a:pPr>
            <a:r>
              <a:rPr lang="de-DE" sz="8031" b="0" i="0" noProof="0" dirty="0" smtClean="0">
                <a:solidFill>
                  <a:prstClr val="white">
                    <a:lumMod val="50000"/>
                  </a:prstClr>
                </a:solidFill>
                <a:latin typeface="Calibri Light"/>
                <a:ea typeface="+mn-ea"/>
                <a:cs typeface="Calibri"/>
              </a:rPr>
              <a:t>Wenn Sie Aufzählungspunkte hinzufügen oder entfernen möchten, klicken Sie auf der Registerkarte "Start" auf die Schaltfläche "Aufzählungszeichen".</a:t>
            </a:r>
          </a:p>
          <a:p>
            <a:pPr algn="l" defTabSz="4486603">
              <a:spcBef>
                <a:spcPts val="2921"/>
              </a:spcBef>
              <a:buNone/>
            </a:pPr>
            <a:r>
              <a:rPr lang="de-DE" sz="8031" b="0" i="0" noProof="0" dirty="0" smtClean="0">
                <a:solidFill>
                  <a:prstClr val="white">
                    <a:lumMod val="50000"/>
                  </a:prstClr>
                </a:solidFill>
                <a:latin typeface="Calibri Light"/>
                <a:ea typeface="+mn-ea"/>
                <a:cs typeface="Calibri"/>
              </a:rPr>
              <a:t>Wenn Sie weitere Platzhalter für Titel, Inhalt oder Textkörper benötigen, erstellen Sie eine Kopie des gewünschten Elements, und ziehen Sie es an die gewünschte Position. Die Funktion "Intelligente Führungslinien" von PowerPoint hilft Ihnen, die Elemente am restlichen Inhalt auszurichten.</a:t>
            </a:r>
          </a:p>
          <a:p>
            <a:pPr algn="l" defTabSz="4486603">
              <a:spcBef>
                <a:spcPts val="2921"/>
              </a:spcBef>
              <a:buNone/>
            </a:pPr>
            <a:r>
              <a:rPr lang="de-DE" sz="8031" b="0" i="0" noProof="0" dirty="0" smtClean="0">
                <a:solidFill>
                  <a:prstClr val="white">
                    <a:lumMod val="50000"/>
                  </a:prstClr>
                </a:solidFill>
                <a:latin typeface="Calibri Light"/>
                <a:ea typeface="+mn-ea"/>
                <a:cs typeface="Calibri"/>
              </a:rPr>
              <a:t>Möchten Sie eigene Bilder anstelle der vorhandenen Bilder verwenden? Kein Problem! Klicken Sie mit der rechten Maustaste auf ein Bild, und wählen Sie "Bild ändern" aus. Behalten Sie die </a:t>
            </a:r>
            <a:r>
              <a:rPr lang="de-DE" sz="8031" b="0" i="0" baseline="0" noProof="0" dirty="0" smtClean="0">
                <a:solidFill>
                  <a:prstClr val="white">
                    <a:lumMod val="50000"/>
                  </a:prstClr>
                </a:solidFill>
                <a:latin typeface="Calibri Light"/>
                <a:ea typeface="+mn-ea"/>
                <a:cs typeface="Calibri"/>
              </a:rPr>
              <a:t>Proportionen von Bildern beim </a:t>
            </a:r>
            <a:r>
              <a:rPr lang="de-DE" sz="8031" b="0" i="0" noProof="0" dirty="0" smtClean="0">
                <a:solidFill>
                  <a:prstClr val="white">
                    <a:lumMod val="50000"/>
                  </a:prstClr>
                </a:solidFill>
                <a:latin typeface="Calibri Light"/>
                <a:ea typeface="+mn-ea"/>
                <a:cs typeface="Calibri"/>
              </a:rPr>
              <a:t>Ändern der Größe</a:t>
            </a:r>
            <a:r>
              <a:rPr lang="de-DE" sz="8031" b="0" i="0" baseline="0" noProof="0" dirty="0" smtClean="0">
                <a:solidFill>
                  <a:prstClr val="white">
                    <a:lumMod val="50000"/>
                  </a:prstClr>
                </a:solidFill>
                <a:latin typeface="Calibri Light"/>
                <a:ea typeface="+mn-ea"/>
                <a:cs typeface="Calibri"/>
              </a:rPr>
              <a:t> bei, indem Sie eine Ecke ziehen.</a:t>
            </a:r>
            <a:endParaRPr lang="de-DE" sz="8031" noProof="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3052798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pos="6324">
          <p15:clr>
            <a:srgbClr val="A4A3A4"/>
          </p15:clr>
        </p15:guide>
        <p15:guide id="2" pos="12747">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959EE62-7B32-4558-9DFF-5919B8278574}" type="datetimeFigureOut">
              <a:rPr lang="de-DE" smtClean="0"/>
              <a:t>09.12.2018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8DE23FB-33C0-4B0D-9738-586A23BD02A9}" type="slidenum">
              <a:rPr lang="de-DE" smtClean="0"/>
              <a:t>‹Nr.›</a:t>
            </a:fld>
            <a:endParaRPr lang="de-DE"/>
          </a:p>
        </p:txBody>
      </p:sp>
    </p:spTree>
    <p:extLst>
      <p:ext uri="{BB962C8B-B14F-4D97-AF65-F5344CB8AC3E}">
        <p14:creationId xmlns:p14="http://schemas.microsoft.com/office/powerpoint/2010/main" val="22489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065654" y="10590485"/>
            <a:ext cx="26112371" cy="17670460"/>
          </a:xfrm>
        </p:spPr>
        <p:txBody>
          <a:bodyPr anchor="b"/>
          <a:lstStyle>
            <a:lvl1pPr>
              <a:defRPr sz="14786"/>
            </a:lvl1pPr>
          </a:lstStyle>
          <a:p>
            <a:r>
              <a:rPr lang="de-DE" smtClean="0"/>
              <a:t>Titelmasterformat durch Klicken bearbeiten</a:t>
            </a:r>
            <a:endParaRPr lang="de-DE"/>
          </a:p>
        </p:txBody>
      </p:sp>
      <p:sp>
        <p:nvSpPr>
          <p:cNvPr id="3" name="Textplatzhalter 2"/>
          <p:cNvSpPr>
            <a:spLocks noGrp="1"/>
          </p:cNvSpPr>
          <p:nvPr>
            <p:ph type="body" idx="1"/>
          </p:nvPr>
        </p:nvSpPr>
        <p:spPr>
          <a:xfrm>
            <a:off x="2065654" y="28428114"/>
            <a:ext cx="26112371" cy="9292478"/>
          </a:xfrm>
        </p:spPr>
        <p:txBody>
          <a:bodyPr/>
          <a:lstStyle>
            <a:lvl1pPr marL="0" indent="0">
              <a:buNone/>
              <a:defRPr sz="5915">
                <a:solidFill>
                  <a:schemeClr val="tx1">
                    <a:tint val="75000"/>
                  </a:schemeClr>
                </a:solidFill>
              </a:defRPr>
            </a:lvl1pPr>
            <a:lvl2pPr marL="1126691" indent="0">
              <a:buNone/>
              <a:defRPr sz="4928">
                <a:solidFill>
                  <a:schemeClr val="tx1">
                    <a:tint val="75000"/>
                  </a:schemeClr>
                </a:solidFill>
              </a:defRPr>
            </a:lvl2pPr>
            <a:lvl3pPr marL="2253381" indent="0">
              <a:buNone/>
              <a:defRPr sz="4436">
                <a:solidFill>
                  <a:schemeClr val="tx1">
                    <a:tint val="75000"/>
                  </a:schemeClr>
                </a:solidFill>
              </a:defRPr>
            </a:lvl3pPr>
            <a:lvl4pPr marL="3380072" indent="0">
              <a:buNone/>
              <a:defRPr sz="3943">
                <a:solidFill>
                  <a:schemeClr val="tx1">
                    <a:tint val="75000"/>
                  </a:schemeClr>
                </a:solidFill>
              </a:defRPr>
            </a:lvl4pPr>
            <a:lvl5pPr marL="4506762" indent="0">
              <a:buNone/>
              <a:defRPr sz="3943">
                <a:solidFill>
                  <a:schemeClr val="tx1">
                    <a:tint val="75000"/>
                  </a:schemeClr>
                </a:solidFill>
              </a:defRPr>
            </a:lvl5pPr>
            <a:lvl6pPr marL="5633453" indent="0">
              <a:buNone/>
              <a:defRPr sz="3943">
                <a:solidFill>
                  <a:schemeClr val="tx1">
                    <a:tint val="75000"/>
                  </a:schemeClr>
                </a:solidFill>
              </a:defRPr>
            </a:lvl6pPr>
            <a:lvl7pPr marL="6760143" indent="0">
              <a:buNone/>
              <a:defRPr sz="3943">
                <a:solidFill>
                  <a:schemeClr val="tx1">
                    <a:tint val="75000"/>
                  </a:schemeClr>
                </a:solidFill>
              </a:defRPr>
            </a:lvl7pPr>
            <a:lvl8pPr marL="7886834" indent="0">
              <a:buNone/>
              <a:defRPr sz="3943">
                <a:solidFill>
                  <a:schemeClr val="tx1">
                    <a:tint val="75000"/>
                  </a:schemeClr>
                </a:solidFill>
              </a:defRPr>
            </a:lvl8pPr>
            <a:lvl9pPr marL="9013525" indent="0">
              <a:buNone/>
              <a:defRPr sz="3943">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9959EE62-7B32-4558-9DFF-5919B8278574}" type="datetimeFigureOut">
              <a:rPr lang="de-DE" smtClean="0"/>
              <a:t>09.12.2018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8DE23FB-33C0-4B0D-9738-586A23BD02A9}" type="slidenum">
              <a:rPr lang="de-DE" smtClean="0"/>
              <a:t>‹Nr.›</a:t>
            </a:fld>
            <a:endParaRPr lang="de-DE"/>
          </a:p>
        </p:txBody>
      </p:sp>
    </p:spTree>
    <p:extLst>
      <p:ext uri="{BB962C8B-B14F-4D97-AF65-F5344CB8AC3E}">
        <p14:creationId xmlns:p14="http://schemas.microsoft.com/office/powerpoint/2010/main" val="775103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2081421" y="11308310"/>
            <a:ext cx="12866966" cy="26953114"/>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15326826" y="11308310"/>
            <a:ext cx="12866966" cy="26953114"/>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9959EE62-7B32-4558-9DFF-5919B8278574}" type="datetimeFigureOut">
              <a:rPr lang="de-DE" smtClean="0"/>
              <a:t>09.12.2018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8DE23FB-33C0-4B0D-9738-586A23BD02A9}" type="slidenum">
              <a:rPr lang="de-DE" smtClean="0"/>
              <a:t>‹Nr.›</a:t>
            </a:fld>
            <a:endParaRPr lang="de-DE"/>
          </a:p>
        </p:txBody>
      </p:sp>
    </p:spTree>
    <p:extLst>
      <p:ext uri="{BB962C8B-B14F-4D97-AF65-F5344CB8AC3E}">
        <p14:creationId xmlns:p14="http://schemas.microsoft.com/office/powerpoint/2010/main" val="1174365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2085365" y="2261665"/>
            <a:ext cx="26112371" cy="8210820"/>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2085366" y="10413482"/>
            <a:ext cx="12807833" cy="5103486"/>
          </a:xfrm>
        </p:spPr>
        <p:txBody>
          <a:bodyPr anchor="b"/>
          <a:lstStyle>
            <a:lvl1pPr marL="0" indent="0">
              <a:buNone/>
              <a:defRPr sz="5915" b="1"/>
            </a:lvl1pPr>
            <a:lvl2pPr marL="1126691" indent="0">
              <a:buNone/>
              <a:defRPr sz="4928" b="1"/>
            </a:lvl2pPr>
            <a:lvl3pPr marL="2253381" indent="0">
              <a:buNone/>
              <a:defRPr sz="4436" b="1"/>
            </a:lvl3pPr>
            <a:lvl4pPr marL="3380072" indent="0">
              <a:buNone/>
              <a:defRPr sz="3943" b="1"/>
            </a:lvl4pPr>
            <a:lvl5pPr marL="4506762" indent="0">
              <a:buNone/>
              <a:defRPr sz="3943" b="1"/>
            </a:lvl5pPr>
            <a:lvl6pPr marL="5633453" indent="0">
              <a:buNone/>
              <a:defRPr sz="3943" b="1"/>
            </a:lvl6pPr>
            <a:lvl7pPr marL="6760143" indent="0">
              <a:buNone/>
              <a:defRPr sz="3943" b="1"/>
            </a:lvl7pPr>
            <a:lvl8pPr marL="7886834" indent="0">
              <a:buNone/>
              <a:defRPr sz="3943" b="1"/>
            </a:lvl8pPr>
            <a:lvl9pPr marL="9013525" indent="0">
              <a:buNone/>
              <a:defRPr sz="3943" b="1"/>
            </a:lvl9pPr>
          </a:lstStyle>
          <a:p>
            <a:pPr lvl="0"/>
            <a:r>
              <a:rPr lang="de-DE" smtClean="0"/>
              <a:t>Textmasterformat bearbeiten</a:t>
            </a:r>
          </a:p>
        </p:txBody>
      </p:sp>
      <p:sp>
        <p:nvSpPr>
          <p:cNvPr id="4" name="Inhaltsplatzhalter 3"/>
          <p:cNvSpPr>
            <a:spLocks noGrp="1"/>
          </p:cNvSpPr>
          <p:nvPr>
            <p:ph sz="half" idx="2"/>
          </p:nvPr>
        </p:nvSpPr>
        <p:spPr>
          <a:xfrm>
            <a:off x="2085366" y="15516969"/>
            <a:ext cx="12807833" cy="2282312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15326828" y="10413482"/>
            <a:ext cx="12870909" cy="5103486"/>
          </a:xfrm>
        </p:spPr>
        <p:txBody>
          <a:bodyPr anchor="b"/>
          <a:lstStyle>
            <a:lvl1pPr marL="0" indent="0">
              <a:buNone/>
              <a:defRPr sz="5915" b="1"/>
            </a:lvl1pPr>
            <a:lvl2pPr marL="1126691" indent="0">
              <a:buNone/>
              <a:defRPr sz="4928" b="1"/>
            </a:lvl2pPr>
            <a:lvl3pPr marL="2253381" indent="0">
              <a:buNone/>
              <a:defRPr sz="4436" b="1"/>
            </a:lvl3pPr>
            <a:lvl4pPr marL="3380072" indent="0">
              <a:buNone/>
              <a:defRPr sz="3943" b="1"/>
            </a:lvl4pPr>
            <a:lvl5pPr marL="4506762" indent="0">
              <a:buNone/>
              <a:defRPr sz="3943" b="1"/>
            </a:lvl5pPr>
            <a:lvl6pPr marL="5633453" indent="0">
              <a:buNone/>
              <a:defRPr sz="3943" b="1"/>
            </a:lvl6pPr>
            <a:lvl7pPr marL="6760143" indent="0">
              <a:buNone/>
              <a:defRPr sz="3943" b="1"/>
            </a:lvl7pPr>
            <a:lvl8pPr marL="7886834" indent="0">
              <a:buNone/>
              <a:defRPr sz="3943" b="1"/>
            </a:lvl8pPr>
            <a:lvl9pPr marL="9013525" indent="0">
              <a:buNone/>
              <a:defRPr sz="3943" b="1"/>
            </a:lvl9pPr>
          </a:lstStyle>
          <a:p>
            <a:pPr lvl="0"/>
            <a:r>
              <a:rPr lang="de-DE" smtClean="0"/>
              <a:t>Textmasterformat bearbeiten</a:t>
            </a:r>
          </a:p>
        </p:txBody>
      </p:sp>
      <p:sp>
        <p:nvSpPr>
          <p:cNvPr id="6" name="Inhaltsplatzhalter 5"/>
          <p:cNvSpPr>
            <a:spLocks noGrp="1"/>
          </p:cNvSpPr>
          <p:nvPr>
            <p:ph sz="quarter" idx="4"/>
          </p:nvPr>
        </p:nvSpPr>
        <p:spPr>
          <a:xfrm>
            <a:off x="15326828" y="15516969"/>
            <a:ext cx="12870909" cy="2282312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9959EE62-7B32-4558-9DFF-5919B8278574}" type="datetimeFigureOut">
              <a:rPr lang="de-DE" smtClean="0"/>
              <a:t>09.12.2018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C8DE23FB-33C0-4B0D-9738-586A23BD02A9}" type="slidenum">
              <a:rPr lang="de-DE" smtClean="0"/>
              <a:t>‹Nr.›</a:t>
            </a:fld>
            <a:endParaRPr lang="de-DE"/>
          </a:p>
        </p:txBody>
      </p:sp>
    </p:spTree>
    <p:extLst>
      <p:ext uri="{BB962C8B-B14F-4D97-AF65-F5344CB8AC3E}">
        <p14:creationId xmlns:p14="http://schemas.microsoft.com/office/powerpoint/2010/main" val="94526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959EE62-7B32-4558-9DFF-5919B8278574}" type="datetimeFigureOut">
              <a:rPr lang="de-DE" smtClean="0"/>
              <a:t>09.12.2018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C8DE23FB-33C0-4B0D-9738-586A23BD02A9}" type="slidenum">
              <a:rPr lang="de-DE" smtClean="0"/>
              <a:t>‹Nr.›</a:t>
            </a:fld>
            <a:endParaRPr lang="de-DE"/>
          </a:p>
        </p:txBody>
      </p:sp>
    </p:spTree>
    <p:extLst>
      <p:ext uri="{BB962C8B-B14F-4D97-AF65-F5344CB8AC3E}">
        <p14:creationId xmlns:p14="http://schemas.microsoft.com/office/powerpoint/2010/main" val="590556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959EE62-7B32-4558-9DFF-5919B8278574}" type="datetimeFigureOut">
              <a:rPr lang="de-DE" smtClean="0"/>
              <a:t>09.12.2018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C8DE23FB-33C0-4B0D-9738-586A23BD02A9}" type="slidenum">
              <a:rPr lang="de-DE" smtClean="0"/>
              <a:t>‹Nr.›</a:t>
            </a:fld>
            <a:endParaRPr lang="de-DE"/>
          </a:p>
        </p:txBody>
      </p:sp>
    </p:spTree>
    <p:extLst>
      <p:ext uri="{BB962C8B-B14F-4D97-AF65-F5344CB8AC3E}">
        <p14:creationId xmlns:p14="http://schemas.microsoft.com/office/powerpoint/2010/main" val="140309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2085367" y="2831994"/>
            <a:ext cx="9764543" cy="9911980"/>
          </a:xfrm>
        </p:spPr>
        <p:txBody>
          <a:bodyPr anchor="b"/>
          <a:lstStyle>
            <a:lvl1pPr>
              <a:defRPr sz="7886"/>
            </a:lvl1pPr>
          </a:lstStyle>
          <a:p>
            <a:r>
              <a:rPr lang="de-DE" smtClean="0"/>
              <a:t>Titelmasterformat durch Klicken bearbeiten</a:t>
            </a:r>
            <a:endParaRPr lang="de-DE"/>
          </a:p>
        </p:txBody>
      </p:sp>
      <p:sp>
        <p:nvSpPr>
          <p:cNvPr id="3" name="Inhaltsplatzhalter 2"/>
          <p:cNvSpPr>
            <a:spLocks noGrp="1"/>
          </p:cNvSpPr>
          <p:nvPr>
            <p:ph idx="1"/>
          </p:nvPr>
        </p:nvSpPr>
        <p:spPr>
          <a:xfrm>
            <a:off x="12870910" y="6116324"/>
            <a:ext cx="15326827" cy="30188272"/>
          </a:xfrm>
        </p:spPr>
        <p:txBody>
          <a:bodyPr/>
          <a:lstStyle>
            <a:lvl1pPr>
              <a:defRPr sz="7886"/>
            </a:lvl1pPr>
            <a:lvl2pPr>
              <a:defRPr sz="6900"/>
            </a:lvl2pPr>
            <a:lvl3pPr>
              <a:defRPr sz="5915"/>
            </a:lvl3pPr>
            <a:lvl4pPr>
              <a:defRPr sz="4928"/>
            </a:lvl4pPr>
            <a:lvl5pPr>
              <a:defRPr sz="4928"/>
            </a:lvl5pPr>
            <a:lvl6pPr>
              <a:defRPr sz="4928"/>
            </a:lvl6pPr>
            <a:lvl7pPr>
              <a:defRPr sz="4928"/>
            </a:lvl7pPr>
            <a:lvl8pPr>
              <a:defRPr sz="4928"/>
            </a:lvl8pPr>
            <a:lvl9pPr>
              <a:defRPr sz="4928"/>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2085367" y="12743974"/>
            <a:ext cx="9764543" cy="23609788"/>
          </a:xfrm>
        </p:spPr>
        <p:txBody>
          <a:bodyPr/>
          <a:lstStyle>
            <a:lvl1pPr marL="0" indent="0">
              <a:buNone/>
              <a:defRPr sz="3943"/>
            </a:lvl1pPr>
            <a:lvl2pPr marL="1126691" indent="0">
              <a:buNone/>
              <a:defRPr sz="3450"/>
            </a:lvl2pPr>
            <a:lvl3pPr marL="2253381" indent="0">
              <a:buNone/>
              <a:defRPr sz="2957"/>
            </a:lvl3pPr>
            <a:lvl4pPr marL="3380072" indent="0">
              <a:buNone/>
              <a:defRPr sz="2464"/>
            </a:lvl4pPr>
            <a:lvl5pPr marL="4506762" indent="0">
              <a:buNone/>
              <a:defRPr sz="2464"/>
            </a:lvl5pPr>
            <a:lvl6pPr marL="5633453" indent="0">
              <a:buNone/>
              <a:defRPr sz="2464"/>
            </a:lvl6pPr>
            <a:lvl7pPr marL="6760143" indent="0">
              <a:buNone/>
              <a:defRPr sz="2464"/>
            </a:lvl7pPr>
            <a:lvl8pPr marL="7886834" indent="0">
              <a:buNone/>
              <a:defRPr sz="2464"/>
            </a:lvl8pPr>
            <a:lvl9pPr marL="9013525" indent="0">
              <a:buNone/>
              <a:defRPr sz="2464"/>
            </a:lvl9pPr>
          </a:lstStyle>
          <a:p>
            <a:pPr lvl="0"/>
            <a:r>
              <a:rPr lang="de-DE" smtClean="0"/>
              <a:t>Textmasterformat bearbeiten</a:t>
            </a:r>
          </a:p>
        </p:txBody>
      </p:sp>
      <p:sp>
        <p:nvSpPr>
          <p:cNvPr id="5" name="Datumsplatzhalter 4"/>
          <p:cNvSpPr>
            <a:spLocks noGrp="1"/>
          </p:cNvSpPr>
          <p:nvPr>
            <p:ph type="dt" sz="half" idx="10"/>
          </p:nvPr>
        </p:nvSpPr>
        <p:spPr/>
        <p:txBody>
          <a:bodyPr/>
          <a:lstStyle/>
          <a:p>
            <a:fld id="{9959EE62-7B32-4558-9DFF-5919B8278574}" type="datetimeFigureOut">
              <a:rPr lang="de-DE" smtClean="0"/>
              <a:t>09.12.2018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8DE23FB-33C0-4B0D-9738-586A23BD02A9}" type="slidenum">
              <a:rPr lang="de-DE" smtClean="0"/>
              <a:t>‹Nr.›</a:t>
            </a:fld>
            <a:endParaRPr lang="de-DE"/>
          </a:p>
        </p:txBody>
      </p:sp>
    </p:spTree>
    <p:extLst>
      <p:ext uri="{BB962C8B-B14F-4D97-AF65-F5344CB8AC3E}">
        <p14:creationId xmlns:p14="http://schemas.microsoft.com/office/powerpoint/2010/main" val="3127774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2085367" y="2831994"/>
            <a:ext cx="9764543" cy="9911980"/>
          </a:xfrm>
        </p:spPr>
        <p:txBody>
          <a:bodyPr anchor="b"/>
          <a:lstStyle>
            <a:lvl1pPr>
              <a:defRPr sz="7886"/>
            </a:lvl1pPr>
          </a:lstStyle>
          <a:p>
            <a:r>
              <a:rPr lang="de-DE" smtClean="0"/>
              <a:t>Titelmasterformat durch Klicken bearbeiten</a:t>
            </a:r>
            <a:endParaRPr lang="de-DE"/>
          </a:p>
        </p:txBody>
      </p:sp>
      <p:sp>
        <p:nvSpPr>
          <p:cNvPr id="3" name="Bildplatzhalter 2"/>
          <p:cNvSpPr>
            <a:spLocks noGrp="1"/>
          </p:cNvSpPr>
          <p:nvPr>
            <p:ph type="pic" idx="1"/>
          </p:nvPr>
        </p:nvSpPr>
        <p:spPr>
          <a:xfrm>
            <a:off x="12870910" y="6116324"/>
            <a:ext cx="15326827" cy="30188272"/>
          </a:xfrm>
        </p:spPr>
        <p:txBody>
          <a:bodyPr/>
          <a:lstStyle>
            <a:lvl1pPr marL="0" indent="0">
              <a:buNone/>
              <a:defRPr sz="7886"/>
            </a:lvl1pPr>
            <a:lvl2pPr marL="1126691" indent="0">
              <a:buNone/>
              <a:defRPr sz="6900"/>
            </a:lvl2pPr>
            <a:lvl3pPr marL="2253381" indent="0">
              <a:buNone/>
              <a:defRPr sz="5915"/>
            </a:lvl3pPr>
            <a:lvl4pPr marL="3380072" indent="0">
              <a:buNone/>
              <a:defRPr sz="4928"/>
            </a:lvl4pPr>
            <a:lvl5pPr marL="4506762" indent="0">
              <a:buNone/>
              <a:defRPr sz="4928"/>
            </a:lvl5pPr>
            <a:lvl6pPr marL="5633453" indent="0">
              <a:buNone/>
              <a:defRPr sz="4928"/>
            </a:lvl6pPr>
            <a:lvl7pPr marL="6760143" indent="0">
              <a:buNone/>
              <a:defRPr sz="4928"/>
            </a:lvl7pPr>
            <a:lvl8pPr marL="7886834" indent="0">
              <a:buNone/>
              <a:defRPr sz="4928"/>
            </a:lvl8pPr>
            <a:lvl9pPr marL="9013525" indent="0">
              <a:buNone/>
              <a:defRPr sz="4928"/>
            </a:lvl9pPr>
          </a:lstStyle>
          <a:p>
            <a:r>
              <a:rPr lang="de-DE" smtClean="0"/>
              <a:t>Bild durch Klicken auf Symbol hinzufügen</a:t>
            </a:r>
            <a:endParaRPr lang="de-DE"/>
          </a:p>
        </p:txBody>
      </p:sp>
      <p:sp>
        <p:nvSpPr>
          <p:cNvPr id="4" name="Textplatzhalter 3"/>
          <p:cNvSpPr>
            <a:spLocks noGrp="1"/>
          </p:cNvSpPr>
          <p:nvPr>
            <p:ph type="body" sz="half" idx="2"/>
          </p:nvPr>
        </p:nvSpPr>
        <p:spPr>
          <a:xfrm>
            <a:off x="2085367" y="12743974"/>
            <a:ext cx="9764543" cy="23609788"/>
          </a:xfrm>
        </p:spPr>
        <p:txBody>
          <a:bodyPr/>
          <a:lstStyle>
            <a:lvl1pPr marL="0" indent="0">
              <a:buNone/>
              <a:defRPr sz="3943"/>
            </a:lvl1pPr>
            <a:lvl2pPr marL="1126691" indent="0">
              <a:buNone/>
              <a:defRPr sz="3450"/>
            </a:lvl2pPr>
            <a:lvl3pPr marL="2253381" indent="0">
              <a:buNone/>
              <a:defRPr sz="2957"/>
            </a:lvl3pPr>
            <a:lvl4pPr marL="3380072" indent="0">
              <a:buNone/>
              <a:defRPr sz="2464"/>
            </a:lvl4pPr>
            <a:lvl5pPr marL="4506762" indent="0">
              <a:buNone/>
              <a:defRPr sz="2464"/>
            </a:lvl5pPr>
            <a:lvl6pPr marL="5633453" indent="0">
              <a:buNone/>
              <a:defRPr sz="2464"/>
            </a:lvl6pPr>
            <a:lvl7pPr marL="6760143" indent="0">
              <a:buNone/>
              <a:defRPr sz="2464"/>
            </a:lvl7pPr>
            <a:lvl8pPr marL="7886834" indent="0">
              <a:buNone/>
              <a:defRPr sz="2464"/>
            </a:lvl8pPr>
            <a:lvl9pPr marL="9013525" indent="0">
              <a:buNone/>
              <a:defRPr sz="2464"/>
            </a:lvl9pPr>
          </a:lstStyle>
          <a:p>
            <a:pPr lvl="0"/>
            <a:r>
              <a:rPr lang="de-DE" smtClean="0"/>
              <a:t>Textmasterformat bearbeiten</a:t>
            </a:r>
          </a:p>
        </p:txBody>
      </p:sp>
      <p:sp>
        <p:nvSpPr>
          <p:cNvPr id="5" name="Datumsplatzhalter 4"/>
          <p:cNvSpPr>
            <a:spLocks noGrp="1"/>
          </p:cNvSpPr>
          <p:nvPr>
            <p:ph type="dt" sz="half" idx="10"/>
          </p:nvPr>
        </p:nvSpPr>
        <p:spPr/>
        <p:txBody>
          <a:bodyPr/>
          <a:lstStyle/>
          <a:p>
            <a:fld id="{9959EE62-7B32-4558-9DFF-5919B8278574}" type="datetimeFigureOut">
              <a:rPr lang="de-DE" smtClean="0"/>
              <a:t>09.12.2018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8DE23FB-33C0-4B0D-9738-586A23BD02A9}" type="slidenum">
              <a:rPr lang="de-DE" smtClean="0"/>
              <a:t>‹Nr.›</a:t>
            </a:fld>
            <a:endParaRPr lang="de-DE"/>
          </a:p>
        </p:txBody>
      </p:sp>
    </p:spTree>
    <p:extLst>
      <p:ext uri="{BB962C8B-B14F-4D97-AF65-F5344CB8AC3E}">
        <p14:creationId xmlns:p14="http://schemas.microsoft.com/office/powerpoint/2010/main" val="497728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081422" y="2261665"/>
            <a:ext cx="26112371" cy="8210820"/>
          </a:xfrm>
          <a:prstGeom prst="rect">
            <a:avLst/>
          </a:prstGeom>
        </p:spPr>
        <p:txBody>
          <a:bodyPr vert="horz" lIns="91440" tIns="45720" rIns="91440" bIns="45720" rtlCol="0" anchor="ctr">
            <a:normAutofit/>
          </a:bodyPr>
          <a:lstStyle/>
          <a:p>
            <a:r>
              <a:rPr lang="de-DE" smtClean="0"/>
              <a:t>Mastertitelformat bearbeiten</a:t>
            </a:r>
            <a:endParaRPr lang="de-DE"/>
          </a:p>
        </p:txBody>
      </p:sp>
      <p:sp>
        <p:nvSpPr>
          <p:cNvPr id="3" name="Textplatzhalter 2"/>
          <p:cNvSpPr>
            <a:spLocks noGrp="1"/>
          </p:cNvSpPr>
          <p:nvPr>
            <p:ph type="body" idx="1"/>
          </p:nvPr>
        </p:nvSpPr>
        <p:spPr>
          <a:xfrm>
            <a:off x="2081422" y="11308310"/>
            <a:ext cx="26112371" cy="26953114"/>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2081422" y="39372589"/>
            <a:ext cx="6811923" cy="2261662"/>
          </a:xfrm>
          <a:prstGeom prst="rect">
            <a:avLst/>
          </a:prstGeom>
        </p:spPr>
        <p:txBody>
          <a:bodyPr vert="horz" lIns="91440" tIns="45720" rIns="91440" bIns="45720" rtlCol="0" anchor="ctr"/>
          <a:lstStyle>
            <a:lvl1pPr algn="l">
              <a:defRPr sz="2957">
                <a:solidFill>
                  <a:schemeClr val="tx1">
                    <a:tint val="75000"/>
                  </a:schemeClr>
                </a:solidFill>
              </a:defRPr>
            </a:lvl1pPr>
          </a:lstStyle>
          <a:p>
            <a:fld id="{9959EE62-7B32-4558-9DFF-5919B8278574}" type="datetimeFigureOut">
              <a:rPr lang="de-DE" smtClean="0"/>
              <a:t>09.12.2018</a:t>
            </a:fld>
            <a:endParaRPr lang="de-DE"/>
          </a:p>
        </p:txBody>
      </p:sp>
      <p:sp>
        <p:nvSpPr>
          <p:cNvPr id="5" name="Fußzeilenplatzhalter 4"/>
          <p:cNvSpPr>
            <a:spLocks noGrp="1"/>
          </p:cNvSpPr>
          <p:nvPr>
            <p:ph type="ftr" sz="quarter" idx="3"/>
          </p:nvPr>
        </p:nvSpPr>
        <p:spPr>
          <a:xfrm>
            <a:off x="10028665" y="39372589"/>
            <a:ext cx="10217884" cy="2261662"/>
          </a:xfrm>
          <a:prstGeom prst="rect">
            <a:avLst/>
          </a:prstGeom>
        </p:spPr>
        <p:txBody>
          <a:bodyPr vert="horz" lIns="91440" tIns="45720" rIns="91440" bIns="45720" rtlCol="0" anchor="ctr"/>
          <a:lstStyle>
            <a:lvl1pPr algn="ctr">
              <a:defRPr sz="2957">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21381870" y="39372589"/>
            <a:ext cx="6811923" cy="2261662"/>
          </a:xfrm>
          <a:prstGeom prst="rect">
            <a:avLst/>
          </a:prstGeom>
        </p:spPr>
        <p:txBody>
          <a:bodyPr vert="horz" lIns="91440" tIns="45720" rIns="91440" bIns="45720" rtlCol="0" anchor="ctr"/>
          <a:lstStyle>
            <a:lvl1pPr algn="r">
              <a:defRPr sz="2957">
                <a:solidFill>
                  <a:schemeClr val="tx1">
                    <a:tint val="75000"/>
                  </a:schemeClr>
                </a:solidFill>
              </a:defRPr>
            </a:lvl1pPr>
          </a:lstStyle>
          <a:p>
            <a:fld id="{C8DE23FB-33C0-4B0D-9738-586A23BD02A9}" type="slidenum">
              <a:rPr lang="de-DE" smtClean="0"/>
              <a:t>‹Nr.›</a:t>
            </a:fld>
            <a:endParaRPr lang="de-DE"/>
          </a:p>
        </p:txBody>
      </p:sp>
    </p:spTree>
    <p:extLst>
      <p:ext uri="{BB962C8B-B14F-4D97-AF65-F5344CB8AC3E}">
        <p14:creationId xmlns:p14="http://schemas.microsoft.com/office/powerpoint/2010/main" val="214181684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2253381" rtl="0" eaLnBrk="1" latinLnBrk="0" hangingPunct="1">
        <a:lnSpc>
          <a:spcPct val="90000"/>
        </a:lnSpc>
        <a:spcBef>
          <a:spcPct val="0"/>
        </a:spcBef>
        <a:buNone/>
        <a:defRPr sz="10843" kern="1200">
          <a:solidFill>
            <a:schemeClr val="tx1"/>
          </a:solidFill>
          <a:latin typeface="+mj-lt"/>
          <a:ea typeface="+mj-ea"/>
          <a:cs typeface="+mj-cs"/>
        </a:defRPr>
      </a:lvl1pPr>
    </p:titleStyle>
    <p:bodyStyle>
      <a:lvl1pPr marL="563346" indent="-563346" algn="l" defTabSz="2253381" rtl="0" eaLnBrk="1" latinLnBrk="0" hangingPunct="1">
        <a:lnSpc>
          <a:spcPct val="90000"/>
        </a:lnSpc>
        <a:spcBef>
          <a:spcPts val="2464"/>
        </a:spcBef>
        <a:buFont typeface="Arial"/>
        <a:buChar char="•"/>
        <a:defRPr sz="6900" kern="1200">
          <a:solidFill>
            <a:schemeClr val="tx1"/>
          </a:solidFill>
          <a:latin typeface="+mn-lt"/>
          <a:ea typeface="+mn-ea"/>
          <a:cs typeface="+mn-cs"/>
        </a:defRPr>
      </a:lvl1pPr>
      <a:lvl2pPr marL="1690036" indent="-563346" algn="l" defTabSz="2253381" rtl="0" eaLnBrk="1" latinLnBrk="0" hangingPunct="1">
        <a:lnSpc>
          <a:spcPct val="90000"/>
        </a:lnSpc>
        <a:spcBef>
          <a:spcPts val="1233"/>
        </a:spcBef>
        <a:buFont typeface="Arial"/>
        <a:buChar char="•"/>
        <a:defRPr sz="5915" kern="1200">
          <a:solidFill>
            <a:schemeClr val="tx1"/>
          </a:solidFill>
          <a:latin typeface="+mn-lt"/>
          <a:ea typeface="+mn-ea"/>
          <a:cs typeface="+mn-cs"/>
        </a:defRPr>
      </a:lvl2pPr>
      <a:lvl3pPr marL="2816727" indent="-563346" algn="l" defTabSz="2253381" rtl="0" eaLnBrk="1" latinLnBrk="0" hangingPunct="1">
        <a:lnSpc>
          <a:spcPct val="90000"/>
        </a:lnSpc>
        <a:spcBef>
          <a:spcPts val="1233"/>
        </a:spcBef>
        <a:buFont typeface="Arial"/>
        <a:buChar char="•"/>
        <a:defRPr sz="4928" kern="1200">
          <a:solidFill>
            <a:schemeClr val="tx1"/>
          </a:solidFill>
          <a:latin typeface="+mn-lt"/>
          <a:ea typeface="+mn-ea"/>
          <a:cs typeface="+mn-cs"/>
        </a:defRPr>
      </a:lvl3pPr>
      <a:lvl4pPr marL="3943418" indent="-563346" algn="l" defTabSz="2253381" rtl="0" eaLnBrk="1" latinLnBrk="0" hangingPunct="1">
        <a:lnSpc>
          <a:spcPct val="90000"/>
        </a:lnSpc>
        <a:spcBef>
          <a:spcPts val="1233"/>
        </a:spcBef>
        <a:buFont typeface="Arial"/>
        <a:buChar char="•"/>
        <a:defRPr sz="4436" kern="1200">
          <a:solidFill>
            <a:schemeClr val="tx1"/>
          </a:solidFill>
          <a:latin typeface="+mn-lt"/>
          <a:ea typeface="+mn-ea"/>
          <a:cs typeface="+mn-cs"/>
        </a:defRPr>
      </a:lvl4pPr>
      <a:lvl5pPr marL="5070108" indent="-563346" algn="l" defTabSz="2253381" rtl="0" eaLnBrk="1" latinLnBrk="0" hangingPunct="1">
        <a:lnSpc>
          <a:spcPct val="90000"/>
        </a:lnSpc>
        <a:spcBef>
          <a:spcPts val="1233"/>
        </a:spcBef>
        <a:buFont typeface="Arial"/>
        <a:buChar char="•"/>
        <a:defRPr sz="4436" kern="1200">
          <a:solidFill>
            <a:schemeClr val="tx1"/>
          </a:solidFill>
          <a:latin typeface="+mn-lt"/>
          <a:ea typeface="+mn-ea"/>
          <a:cs typeface="+mn-cs"/>
        </a:defRPr>
      </a:lvl5pPr>
      <a:lvl6pPr marL="6196799" indent="-563346" algn="l" defTabSz="2253381" rtl="0" eaLnBrk="1" latinLnBrk="0" hangingPunct="1">
        <a:lnSpc>
          <a:spcPct val="90000"/>
        </a:lnSpc>
        <a:spcBef>
          <a:spcPts val="1233"/>
        </a:spcBef>
        <a:buFont typeface="Arial"/>
        <a:buChar char="•"/>
        <a:defRPr sz="4436" kern="1200">
          <a:solidFill>
            <a:schemeClr val="tx1"/>
          </a:solidFill>
          <a:latin typeface="+mn-lt"/>
          <a:ea typeface="+mn-ea"/>
          <a:cs typeface="+mn-cs"/>
        </a:defRPr>
      </a:lvl6pPr>
      <a:lvl7pPr marL="7323489" indent="-563346" algn="l" defTabSz="2253381" rtl="0" eaLnBrk="1" latinLnBrk="0" hangingPunct="1">
        <a:lnSpc>
          <a:spcPct val="90000"/>
        </a:lnSpc>
        <a:spcBef>
          <a:spcPts val="1233"/>
        </a:spcBef>
        <a:buFont typeface="Arial"/>
        <a:buChar char="•"/>
        <a:defRPr sz="4436" kern="1200">
          <a:solidFill>
            <a:schemeClr val="tx1"/>
          </a:solidFill>
          <a:latin typeface="+mn-lt"/>
          <a:ea typeface="+mn-ea"/>
          <a:cs typeface="+mn-cs"/>
        </a:defRPr>
      </a:lvl7pPr>
      <a:lvl8pPr marL="8450180" indent="-563346" algn="l" defTabSz="2253381" rtl="0" eaLnBrk="1" latinLnBrk="0" hangingPunct="1">
        <a:lnSpc>
          <a:spcPct val="90000"/>
        </a:lnSpc>
        <a:spcBef>
          <a:spcPts val="1233"/>
        </a:spcBef>
        <a:buFont typeface="Arial"/>
        <a:buChar char="•"/>
        <a:defRPr sz="4436" kern="1200">
          <a:solidFill>
            <a:schemeClr val="tx1"/>
          </a:solidFill>
          <a:latin typeface="+mn-lt"/>
          <a:ea typeface="+mn-ea"/>
          <a:cs typeface="+mn-cs"/>
        </a:defRPr>
      </a:lvl8pPr>
      <a:lvl9pPr marL="9576870" indent="-563346" algn="l" defTabSz="2253381" rtl="0" eaLnBrk="1" latinLnBrk="0" hangingPunct="1">
        <a:lnSpc>
          <a:spcPct val="90000"/>
        </a:lnSpc>
        <a:spcBef>
          <a:spcPts val="1233"/>
        </a:spcBef>
        <a:buFont typeface="Arial"/>
        <a:buChar char="•"/>
        <a:defRPr sz="4436" kern="1200">
          <a:solidFill>
            <a:schemeClr val="tx1"/>
          </a:solidFill>
          <a:latin typeface="+mn-lt"/>
          <a:ea typeface="+mn-ea"/>
          <a:cs typeface="+mn-cs"/>
        </a:defRPr>
      </a:lvl9pPr>
    </p:bodyStyle>
    <p:otherStyle>
      <a:defPPr>
        <a:defRPr lang="de-DE"/>
      </a:defPPr>
      <a:lvl1pPr marL="0" algn="l" defTabSz="2253381" rtl="0" eaLnBrk="1" latinLnBrk="0" hangingPunct="1">
        <a:defRPr sz="4436" kern="1200">
          <a:solidFill>
            <a:schemeClr val="tx1"/>
          </a:solidFill>
          <a:latin typeface="+mn-lt"/>
          <a:ea typeface="+mn-ea"/>
          <a:cs typeface="+mn-cs"/>
        </a:defRPr>
      </a:lvl1pPr>
      <a:lvl2pPr marL="1126691" algn="l" defTabSz="2253381" rtl="0" eaLnBrk="1" latinLnBrk="0" hangingPunct="1">
        <a:defRPr sz="4436" kern="1200">
          <a:solidFill>
            <a:schemeClr val="tx1"/>
          </a:solidFill>
          <a:latin typeface="+mn-lt"/>
          <a:ea typeface="+mn-ea"/>
          <a:cs typeface="+mn-cs"/>
        </a:defRPr>
      </a:lvl2pPr>
      <a:lvl3pPr marL="2253381" algn="l" defTabSz="2253381" rtl="0" eaLnBrk="1" latinLnBrk="0" hangingPunct="1">
        <a:defRPr sz="4436" kern="1200">
          <a:solidFill>
            <a:schemeClr val="tx1"/>
          </a:solidFill>
          <a:latin typeface="+mn-lt"/>
          <a:ea typeface="+mn-ea"/>
          <a:cs typeface="+mn-cs"/>
        </a:defRPr>
      </a:lvl3pPr>
      <a:lvl4pPr marL="3380072" algn="l" defTabSz="2253381" rtl="0" eaLnBrk="1" latinLnBrk="0" hangingPunct="1">
        <a:defRPr sz="4436" kern="1200">
          <a:solidFill>
            <a:schemeClr val="tx1"/>
          </a:solidFill>
          <a:latin typeface="+mn-lt"/>
          <a:ea typeface="+mn-ea"/>
          <a:cs typeface="+mn-cs"/>
        </a:defRPr>
      </a:lvl4pPr>
      <a:lvl5pPr marL="4506762" algn="l" defTabSz="2253381" rtl="0" eaLnBrk="1" latinLnBrk="0" hangingPunct="1">
        <a:defRPr sz="4436" kern="1200">
          <a:solidFill>
            <a:schemeClr val="tx1"/>
          </a:solidFill>
          <a:latin typeface="+mn-lt"/>
          <a:ea typeface="+mn-ea"/>
          <a:cs typeface="+mn-cs"/>
        </a:defRPr>
      </a:lvl5pPr>
      <a:lvl6pPr marL="5633453" algn="l" defTabSz="2253381" rtl="0" eaLnBrk="1" latinLnBrk="0" hangingPunct="1">
        <a:defRPr sz="4436" kern="1200">
          <a:solidFill>
            <a:schemeClr val="tx1"/>
          </a:solidFill>
          <a:latin typeface="+mn-lt"/>
          <a:ea typeface="+mn-ea"/>
          <a:cs typeface="+mn-cs"/>
        </a:defRPr>
      </a:lvl6pPr>
      <a:lvl7pPr marL="6760143" algn="l" defTabSz="2253381" rtl="0" eaLnBrk="1" latinLnBrk="0" hangingPunct="1">
        <a:defRPr sz="4436" kern="1200">
          <a:solidFill>
            <a:schemeClr val="tx1"/>
          </a:solidFill>
          <a:latin typeface="+mn-lt"/>
          <a:ea typeface="+mn-ea"/>
          <a:cs typeface="+mn-cs"/>
        </a:defRPr>
      </a:lvl7pPr>
      <a:lvl8pPr marL="7886834" algn="l" defTabSz="2253381" rtl="0" eaLnBrk="1" latinLnBrk="0" hangingPunct="1">
        <a:defRPr sz="4436" kern="1200">
          <a:solidFill>
            <a:schemeClr val="tx1"/>
          </a:solidFill>
          <a:latin typeface="+mn-lt"/>
          <a:ea typeface="+mn-ea"/>
          <a:cs typeface="+mn-cs"/>
        </a:defRPr>
      </a:lvl8pPr>
      <a:lvl9pPr marL="9013525" algn="l" defTabSz="2253381" rtl="0" eaLnBrk="1" latinLnBrk="0" hangingPunct="1">
        <a:defRPr sz="44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482">
          <p15:clr>
            <a:srgbClr val="A4A3A4"/>
          </p15:clr>
        </p15:guide>
        <p15:guide id="2" pos="497">
          <p15:clr>
            <a:srgbClr val="A4A3A4"/>
          </p15:clr>
        </p15:guide>
        <p15:guide id="3" pos="18574">
          <p15:clr>
            <a:srgbClr val="A4A3A4"/>
          </p15:clr>
        </p15:guide>
        <p15:guide id="4" pos="9536">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4" name="Inhaltsplatzhalter 13"/>
          <p:cNvSpPr txBox="1">
            <a:spLocks/>
          </p:cNvSpPr>
          <p:nvPr/>
        </p:nvSpPr>
        <p:spPr>
          <a:xfrm>
            <a:off x="2259105" y="19042992"/>
            <a:ext cx="27313200" cy="12522787"/>
          </a:xfrm>
          <a:prstGeom prst="rect">
            <a:avLst/>
          </a:prstGeom>
          <a:solidFill>
            <a:schemeClr val="bg1"/>
          </a:solidFill>
          <a:ln w="12700">
            <a:solidFill>
              <a:schemeClr val="accent1"/>
            </a:solidFill>
          </a:ln>
        </p:spPr>
        <p:style>
          <a:lnRef idx="2">
            <a:schemeClr val="accent1"/>
          </a:lnRef>
          <a:fillRef idx="1">
            <a:schemeClr val="lt1"/>
          </a:fillRef>
          <a:effectRef idx="0">
            <a:schemeClr val="accent1"/>
          </a:effectRef>
          <a:fontRef idx="minor">
            <a:schemeClr val="dk1"/>
          </a:fontRef>
        </p:style>
        <p:txBody>
          <a:bodyPr>
            <a:noAutofit/>
          </a:bodyPr>
          <a:lst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dk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dk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dk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9pPr>
          </a:lstStyle>
          <a:p>
            <a:pPr marL="0" indent="0">
              <a:buFont typeface="Arial" panose="020B0604020202020204" pitchFamily="34" charset="0"/>
              <a:buNone/>
            </a:pPr>
            <a:endParaRPr lang="en-US" sz="9600" b="1" dirty="0" smtClean="0">
              <a:solidFill>
                <a:schemeClr val="accent1">
                  <a:lumMod val="60000"/>
                  <a:lumOff val="40000"/>
                </a:schemeClr>
              </a:solidFill>
              <a:latin typeface="Arial" panose="020B0604020202020204" pitchFamily="34" charset="0"/>
              <a:ea typeface="Arial Narrow" charset="0"/>
              <a:cs typeface="Arial" panose="020B0604020202020204" pitchFamily="34" charset="0"/>
            </a:endParaRPr>
          </a:p>
          <a:p>
            <a:pPr marL="0" indent="0">
              <a:buFont typeface="Arial" panose="020B0604020202020204" pitchFamily="34" charset="0"/>
              <a:buNone/>
            </a:pPr>
            <a:r>
              <a:rPr lang="en-US" sz="3600" dirty="0" smtClean="0">
                <a:solidFill>
                  <a:schemeClr val="tx1"/>
                </a:solidFill>
                <a:latin typeface="Arial Narrow" charset="0"/>
                <a:ea typeface="Arial Narrow" charset="0"/>
                <a:cs typeface="Arial Narrow" charset="0"/>
              </a:rPr>
              <a:t/>
            </a:r>
            <a:br>
              <a:rPr lang="en-US" sz="3600" dirty="0" smtClean="0">
                <a:solidFill>
                  <a:schemeClr val="tx1"/>
                </a:solidFill>
                <a:latin typeface="Arial Narrow" charset="0"/>
                <a:ea typeface="Arial Narrow" charset="0"/>
                <a:cs typeface="Arial Narrow" charset="0"/>
              </a:rPr>
            </a:br>
            <a:endParaRPr lang="en-US" sz="3600" dirty="0" smtClean="0">
              <a:solidFill>
                <a:schemeClr val="tx1"/>
              </a:solidFill>
              <a:latin typeface="Arial Narrow" charset="0"/>
              <a:ea typeface="Arial Narrow" charset="0"/>
              <a:cs typeface="Arial Narrow" charset="0"/>
            </a:endParaRPr>
          </a:p>
          <a:p>
            <a:pPr marL="0" indent="0">
              <a:buFont typeface="Arial" panose="020B0604020202020204" pitchFamily="34" charset="0"/>
              <a:buNone/>
            </a:pPr>
            <a:endParaRPr lang="en-US" sz="3600" dirty="0" smtClean="0">
              <a:solidFill>
                <a:schemeClr val="tx1"/>
              </a:solidFill>
              <a:latin typeface="Arial Narrow" charset="0"/>
              <a:ea typeface="Arial Narrow" charset="0"/>
              <a:cs typeface="Arial Narrow" charset="0"/>
            </a:endParaRPr>
          </a:p>
          <a:p>
            <a:pPr marL="0" indent="0">
              <a:buFont typeface="Arial" panose="020B0604020202020204" pitchFamily="34" charset="0"/>
              <a:buNone/>
            </a:pPr>
            <a:endParaRPr lang="en-US" sz="3600" dirty="0" smtClean="0">
              <a:solidFill>
                <a:schemeClr val="tx1"/>
              </a:solidFill>
              <a:latin typeface="Arial Narrow" charset="0"/>
              <a:ea typeface="Arial Narrow" charset="0"/>
              <a:cs typeface="Arial Narrow" charset="0"/>
            </a:endParaRPr>
          </a:p>
          <a:p>
            <a:pPr marL="0" indent="0">
              <a:buClr>
                <a:srgbClr val="AD8F67"/>
              </a:buClr>
              <a:buFont typeface="Arial" panose="020B0604020202020204" pitchFamily="34" charset="0"/>
              <a:buNone/>
            </a:pPr>
            <a:endParaRPr lang="en-US" sz="4000" dirty="0">
              <a:solidFill>
                <a:schemeClr val="tx1"/>
              </a:solidFill>
              <a:latin typeface="Arial Narrow" charset="0"/>
              <a:ea typeface="Arial Narrow" charset="0"/>
              <a:cs typeface="Arial Narrow" charset="0"/>
            </a:endParaRPr>
          </a:p>
        </p:txBody>
      </p:sp>
      <p:sp>
        <p:nvSpPr>
          <p:cNvPr id="7" name="Textfeld 6"/>
          <p:cNvSpPr txBox="1"/>
          <p:nvPr/>
        </p:nvSpPr>
        <p:spPr>
          <a:xfrm>
            <a:off x="484364" y="538636"/>
            <a:ext cx="29088212" cy="3108543"/>
          </a:xfrm>
          <a:prstGeom prst="rect">
            <a:avLst/>
          </a:prstGeom>
          <a:solidFill>
            <a:schemeClr val="accent1"/>
          </a:solidFill>
          <a:ln w="12700">
            <a:solidFill>
              <a:schemeClr val="accent1"/>
            </a:solidFill>
          </a:ln>
        </p:spPr>
        <p:txBody>
          <a:bodyPr wrap="square" rtlCol="0">
            <a:spAutoFit/>
          </a:bodyPr>
          <a:lstStyle/>
          <a:p>
            <a:pPr algn="ctr"/>
            <a:r>
              <a:rPr lang="de-DE" sz="9600" dirty="0" smtClean="0">
                <a:solidFill>
                  <a:schemeClr val="bg1"/>
                </a:solidFill>
              </a:rPr>
              <a:t>Project I</a:t>
            </a:r>
          </a:p>
          <a:p>
            <a:pPr algn="ctr"/>
            <a:r>
              <a:rPr lang="de-DE" sz="2500" dirty="0">
                <a:solidFill>
                  <a:schemeClr val="bg1"/>
                </a:solidFill>
              </a:rPr>
              <a:t>Names: Sarah Brüning, Tobias Koch, Marvin Müsgen, Eike Schott, Frauke von den Driesch</a:t>
            </a:r>
          </a:p>
          <a:p>
            <a:pPr algn="ctr"/>
            <a:r>
              <a:rPr lang="de-DE" sz="2500" dirty="0" smtClean="0">
                <a:solidFill>
                  <a:schemeClr val="bg1"/>
                </a:solidFill>
              </a:rPr>
              <a:t>Umweltinformatik | Philipps-Universität Marburg</a:t>
            </a:r>
            <a:endParaRPr lang="de-DE" sz="2500" dirty="0"/>
          </a:p>
          <a:p>
            <a:pPr algn="ctr"/>
            <a:endParaRPr lang="de-DE" sz="2500" dirty="0" smtClean="0">
              <a:solidFill>
                <a:schemeClr val="bg1"/>
              </a:solidFill>
            </a:endParaRPr>
          </a:p>
          <a:p>
            <a:pPr algn="ctr"/>
            <a:endParaRPr lang="de-DE" sz="2500" dirty="0" smtClean="0">
              <a:solidFill>
                <a:schemeClr val="bg1"/>
              </a:solidFill>
            </a:endParaRPr>
          </a:p>
        </p:txBody>
      </p:sp>
      <p:sp>
        <p:nvSpPr>
          <p:cNvPr id="8" name="Pfeil nach unten 7"/>
          <p:cNvSpPr/>
          <p:nvPr/>
        </p:nvSpPr>
        <p:spPr>
          <a:xfrm>
            <a:off x="292399" y="8867597"/>
            <a:ext cx="1808892" cy="23323821"/>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Inhaltsplatzhalter 13"/>
          <p:cNvSpPr txBox="1">
            <a:spLocks/>
          </p:cNvSpPr>
          <p:nvPr/>
        </p:nvSpPr>
        <p:spPr>
          <a:xfrm>
            <a:off x="2259106" y="8867597"/>
            <a:ext cx="27313742" cy="9839698"/>
          </a:xfrm>
          <a:prstGeom prst="rect">
            <a:avLst/>
          </a:prstGeom>
          <a:solidFill>
            <a:schemeClr val="bg1"/>
          </a:solidFill>
          <a:ln>
            <a:solidFill>
              <a:schemeClr val="accent1"/>
            </a:solidFill>
          </a:ln>
        </p:spPr>
        <p:style>
          <a:lnRef idx="2">
            <a:schemeClr val="accent1"/>
          </a:lnRef>
          <a:fillRef idx="1">
            <a:schemeClr val="lt1"/>
          </a:fillRef>
          <a:effectRef idx="0">
            <a:schemeClr val="accent1"/>
          </a:effectRef>
          <a:fontRef idx="minor">
            <a:schemeClr val="dk1"/>
          </a:fontRef>
        </p:style>
        <p:txBody>
          <a:bodyPr numCol="3">
            <a:noAutofit/>
          </a:bodyPr>
          <a:lst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dk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dk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dk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9pPr>
          </a:lstStyle>
          <a:p>
            <a:pPr marL="0" indent="0">
              <a:lnSpc>
                <a:spcPct val="100000"/>
              </a:lnSpc>
              <a:buNone/>
            </a:pPr>
            <a:r>
              <a:rPr lang="en-US" sz="9600" b="1" dirty="0" smtClean="0">
                <a:solidFill>
                  <a:schemeClr val="accent1">
                    <a:lumMod val="60000"/>
                    <a:lumOff val="40000"/>
                  </a:schemeClr>
                </a:solidFill>
                <a:latin typeface="Arial" panose="020B0604020202020204" pitchFamily="34" charset="0"/>
                <a:ea typeface="Arial Narrow" charset="0"/>
                <a:cs typeface="Arial" panose="020B0604020202020204" pitchFamily="34" charset="0"/>
              </a:rPr>
              <a:t>Methods</a:t>
            </a:r>
            <a:endParaRPr lang="en-US" sz="9600" b="1" dirty="0">
              <a:solidFill>
                <a:schemeClr val="accent1">
                  <a:lumMod val="60000"/>
                  <a:lumOff val="40000"/>
                </a:schemeClr>
              </a:solidFill>
              <a:latin typeface="Arial" panose="020B0604020202020204" pitchFamily="34" charset="0"/>
              <a:ea typeface="Arial Narrow" charset="0"/>
              <a:cs typeface="Arial" panose="020B0604020202020204" pitchFamily="34" charset="0"/>
            </a:endParaRPr>
          </a:p>
          <a:p>
            <a:pPr marL="0" indent="0">
              <a:lnSpc>
                <a:spcPct val="100000"/>
              </a:lnSpc>
              <a:buFont typeface="Arial" panose="020B0604020202020204" pitchFamily="34" charset="0"/>
              <a:buNone/>
            </a:pPr>
            <a:endParaRPr lang="en-US" sz="3600" dirty="0">
              <a:solidFill>
                <a:schemeClr val="tx1"/>
              </a:solidFill>
              <a:latin typeface="Arial Narrow" charset="0"/>
              <a:ea typeface="Arial Narrow" charset="0"/>
              <a:cs typeface="Arial Narrow" charset="0"/>
            </a:endParaRPr>
          </a:p>
          <a:p>
            <a:pPr marL="0" indent="0">
              <a:lnSpc>
                <a:spcPct val="100000"/>
              </a:lnSpc>
              <a:buFont typeface="Arial" panose="020B0604020202020204" pitchFamily="34" charset="0"/>
              <a:buNone/>
            </a:pPr>
            <a:endParaRPr lang="en-US" sz="3600" dirty="0" smtClean="0">
              <a:solidFill>
                <a:schemeClr val="tx1"/>
              </a:solidFill>
              <a:latin typeface="Arial Narrow" charset="0"/>
              <a:ea typeface="Arial Narrow" charset="0"/>
              <a:cs typeface="Arial Narrow" charset="0"/>
            </a:endParaRPr>
          </a:p>
          <a:p>
            <a:pPr marL="0" indent="0">
              <a:lnSpc>
                <a:spcPct val="100000"/>
              </a:lnSpc>
              <a:buFont typeface="Arial" panose="020B0604020202020204" pitchFamily="34" charset="0"/>
              <a:buNone/>
            </a:pPr>
            <a:endParaRPr lang="en-US" sz="3600" dirty="0">
              <a:solidFill>
                <a:schemeClr val="tx1"/>
              </a:solidFill>
              <a:latin typeface="Arial Narrow" charset="0"/>
              <a:ea typeface="Arial Narrow" charset="0"/>
              <a:cs typeface="Arial Narrow" charset="0"/>
            </a:endParaRPr>
          </a:p>
          <a:p>
            <a:pPr marL="0" indent="0">
              <a:lnSpc>
                <a:spcPct val="100000"/>
              </a:lnSpc>
              <a:buFont typeface="Arial" panose="020B0604020202020204" pitchFamily="34" charset="0"/>
              <a:buNone/>
            </a:pPr>
            <a:endParaRPr lang="en-US" sz="3600" dirty="0" smtClean="0">
              <a:solidFill>
                <a:schemeClr val="tx1"/>
              </a:solidFill>
              <a:latin typeface="Arial Narrow" charset="0"/>
              <a:ea typeface="Arial Narrow" charset="0"/>
              <a:cs typeface="Arial Narrow" charset="0"/>
            </a:endParaRPr>
          </a:p>
          <a:p>
            <a:pPr marL="0" indent="0" algn="ctr">
              <a:lnSpc>
                <a:spcPct val="100000"/>
              </a:lnSpc>
              <a:buClr>
                <a:srgbClr val="AD8F67"/>
              </a:buClr>
              <a:buFont typeface="Arial" panose="020B0604020202020204" pitchFamily="34" charset="0"/>
              <a:buNone/>
            </a:pPr>
            <a:endParaRPr lang="en-US" sz="4000" dirty="0">
              <a:solidFill>
                <a:schemeClr val="tx1"/>
              </a:solidFill>
              <a:latin typeface="Arial Narrow" charset="0"/>
              <a:ea typeface="Arial Narrow" charset="0"/>
              <a:cs typeface="Arial Narrow" charset="0"/>
            </a:endParaRPr>
          </a:p>
        </p:txBody>
      </p:sp>
      <p:sp>
        <p:nvSpPr>
          <p:cNvPr id="10" name="Inhaltsplatzhalter 13"/>
          <p:cNvSpPr txBox="1">
            <a:spLocks/>
          </p:cNvSpPr>
          <p:nvPr/>
        </p:nvSpPr>
        <p:spPr>
          <a:xfrm>
            <a:off x="484095" y="32191271"/>
            <a:ext cx="13437134" cy="9616712"/>
          </a:xfrm>
          <a:prstGeom prst="rect">
            <a:avLst/>
          </a:prstGeom>
          <a:solidFill>
            <a:schemeClr val="bg1"/>
          </a:solidFill>
          <a:ln>
            <a:solidFill>
              <a:schemeClr val="accent1"/>
            </a:solidFill>
          </a:ln>
        </p:spPr>
        <p:style>
          <a:lnRef idx="2">
            <a:schemeClr val="accent1"/>
          </a:lnRef>
          <a:fillRef idx="1">
            <a:schemeClr val="lt1"/>
          </a:fillRef>
          <a:effectRef idx="0">
            <a:schemeClr val="accent1"/>
          </a:effectRef>
          <a:fontRef idx="minor">
            <a:schemeClr val="dk1"/>
          </a:fontRef>
        </p:style>
        <p:txBody>
          <a:bodyPr>
            <a:noAutofit/>
          </a:bodyPr>
          <a:lst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dk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dk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dk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9pPr>
          </a:lstStyle>
          <a:p>
            <a:pPr marL="0" indent="0">
              <a:buFont typeface="Arial" panose="020B0604020202020204" pitchFamily="34" charset="0"/>
              <a:buNone/>
            </a:pPr>
            <a:r>
              <a:rPr lang="en-US" sz="9600" b="1" dirty="0" smtClean="0">
                <a:solidFill>
                  <a:schemeClr val="accent1">
                    <a:lumMod val="60000"/>
                    <a:lumOff val="40000"/>
                  </a:schemeClr>
                </a:solidFill>
                <a:latin typeface="Arial" panose="020B0604020202020204" pitchFamily="34" charset="0"/>
                <a:ea typeface="Arial Narrow" charset="0"/>
                <a:cs typeface="Arial" panose="020B0604020202020204" pitchFamily="34" charset="0"/>
              </a:rPr>
              <a:t>Results</a:t>
            </a:r>
          </a:p>
        </p:txBody>
      </p:sp>
      <p:sp>
        <p:nvSpPr>
          <p:cNvPr id="12" name="Inhaltsplatzhalter 13"/>
          <p:cNvSpPr txBox="1">
            <a:spLocks/>
          </p:cNvSpPr>
          <p:nvPr/>
        </p:nvSpPr>
        <p:spPr>
          <a:xfrm>
            <a:off x="14522824" y="39852516"/>
            <a:ext cx="15050024" cy="1955467"/>
          </a:xfrm>
          <a:prstGeom prst="rect">
            <a:avLst/>
          </a:prstGeom>
          <a:solidFill>
            <a:schemeClr val="bg1"/>
          </a:solidFill>
          <a:ln>
            <a:solidFill>
              <a:schemeClr val="accent1"/>
            </a:solidFill>
          </a:ln>
        </p:spPr>
        <p:style>
          <a:lnRef idx="2">
            <a:schemeClr val="accent1"/>
          </a:lnRef>
          <a:fillRef idx="1">
            <a:schemeClr val="lt1"/>
          </a:fillRef>
          <a:effectRef idx="0">
            <a:schemeClr val="accent1"/>
          </a:effectRef>
          <a:fontRef idx="minor">
            <a:schemeClr val="dk1"/>
          </a:fontRef>
        </p:style>
        <p:txBody>
          <a:bodyPr>
            <a:noAutofit/>
          </a:bodyPr>
          <a:lstStyle>
            <a:lvl1pPr marL="563346" indent="-563346" algn="l" defTabSz="2253381" rtl="0" eaLnBrk="1" latinLnBrk="0" hangingPunct="1">
              <a:lnSpc>
                <a:spcPct val="90000"/>
              </a:lnSpc>
              <a:spcBef>
                <a:spcPts val="2464"/>
              </a:spcBef>
              <a:buFont typeface="Arial"/>
              <a:buChar char="•"/>
              <a:defRPr sz="6900" kern="1200">
                <a:solidFill>
                  <a:schemeClr val="dk1"/>
                </a:solidFill>
                <a:latin typeface="+mn-lt"/>
                <a:ea typeface="+mn-ea"/>
                <a:cs typeface="+mn-cs"/>
              </a:defRPr>
            </a:lvl1pPr>
            <a:lvl2pPr marL="1690036" indent="-563346" algn="l" defTabSz="2253381" rtl="0" eaLnBrk="1" latinLnBrk="0" hangingPunct="1">
              <a:lnSpc>
                <a:spcPct val="90000"/>
              </a:lnSpc>
              <a:spcBef>
                <a:spcPts val="1233"/>
              </a:spcBef>
              <a:buFont typeface="Arial"/>
              <a:buChar char="•"/>
              <a:defRPr sz="5915" kern="1200">
                <a:solidFill>
                  <a:schemeClr val="dk1"/>
                </a:solidFill>
                <a:latin typeface="+mn-lt"/>
                <a:ea typeface="+mn-ea"/>
                <a:cs typeface="+mn-cs"/>
              </a:defRPr>
            </a:lvl2pPr>
            <a:lvl3pPr marL="2816727" indent="-563346" algn="l" defTabSz="2253381" rtl="0" eaLnBrk="1" latinLnBrk="0" hangingPunct="1">
              <a:lnSpc>
                <a:spcPct val="90000"/>
              </a:lnSpc>
              <a:spcBef>
                <a:spcPts val="1233"/>
              </a:spcBef>
              <a:buFont typeface="Arial"/>
              <a:buChar char="•"/>
              <a:defRPr sz="4928" kern="1200">
                <a:solidFill>
                  <a:schemeClr val="dk1"/>
                </a:solidFill>
                <a:latin typeface="+mn-lt"/>
                <a:ea typeface="+mn-ea"/>
                <a:cs typeface="+mn-cs"/>
              </a:defRPr>
            </a:lvl3pPr>
            <a:lvl4pPr marL="3943418" indent="-563346" algn="l" defTabSz="2253381" rtl="0" eaLnBrk="1" latinLnBrk="0" hangingPunct="1">
              <a:lnSpc>
                <a:spcPct val="90000"/>
              </a:lnSpc>
              <a:spcBef>
                <a:spcPts val="1233"/>
              </a:spcBef>
              <a:buFont typeface="Arial"/>
              <a:buChar char="•"/>
              <a:defRPr sz="4436" kern="1200">
                <a:solidFill>
                  <a:schemeClr val="dk1"/>
                </a:solidFill>
                <a:latin typeface="+mn-lt"/>
                <a:ea typeface="+mn-ea"/>
                <a:cs typeface="+mn-cs"/>
              </a:defRPr>
            </a:lvl4pPr>
            <a:lvl5pPr marL="5070108" indent="-563346" algn="l" defTabSz="2253381" rtl="0" eaLnBrk="1" latinLnBrk="0" hangingPunct="1">
              <a:lnSpc>
                <a:spcPct val="90000"/>
              </a:lnSpc>
              <a:spcBef>
                <a:spcPts val="1233"/>
              </a:spcBef>
              <a:buFont typeface="Arial"/>
              <a:buChar char="•"/>
              <a:defRPr sz="4436" kern="1200">
                <a:solidFill>
                  <a:schemeClr val="dk1"/>
                </a:solidFill>
                <a:latin typeface="+mn-lt"/>
                <a:ea typeface="+mn-ea"/>
                <a:cs typeface="+mn-cs"/>
              </a:defRPr>
            </a:lvl5pPr>
            <a:lvl6pPr marL="6196799" indent="-563346" algn="l" defTabSz="2253381" rtl="0" eaLnBrk="1" latinLnBrk="0" hangingPunct="1">
              <a:lnSpc>
                <a:spcPct val="90000"/>
              </a:lnSpc>
              <a:spcBef>
                <a:spcPts val="1233"/>
              </a:spcBef>
              <a:buFont typeface="Arial"/>
              <a:buChar char="•"/>
              <a:defRPr sz="4436" kern="1200">
                <a:solidFill>
                  <a:schemeClr val="dk1"/>
                </a:solidFill>
                <a:latin typeface="+mn-lt"/>
                <a:ea typeface="+mn-ea"/>
                <a:cs typeface="+mn-cs"/>
              </a:defRPr>
            </a:lvl6pPr>
            <a:lvl7pPr marL="7323489" indent="-563346" algn="l" defTabSz="2253381" rtl="0" eaLnBrk="1" latinLnBrk="0" hangingPunct="1">
              <a:lnSpc>
                <a:spcPct val="90000"/>
              </a:lnSpc>
              <a:spcBef>
                <a:spcPts val="1233"/>
              </a:spcBef>
              <a:buFont typeface="Arial"/>
              <a:buChar char="•"/>
              <a:defRPr sz="4436" kern="1200">
                <a:solidFill>
                  <a:schemeClr val="dk1"/>
                </a:solidFill>
                <a:latin typeface="+mn-lt"/>
                <a:ea typeface="+mn-ea"/>
                <a:cs typeface="+mn-cs"/>
              </a:defRPr>
            </a:lvl7pPr>
            <a:lvl8pPr marL="8450180" indent="-563346" algn="l" defTabSz="2253381" rtl="0" eaLnBrk="1" latinLnBrk="0" hangingPunct="1">
              <a:lnSpc>
                <a:spcPct val="90000"/>
              </a:lnSpc>
              <a:spcBef>
                <a:spcPts val="1233"/>
              </a:spcBef>
              <a:buFont typeface="Arial"/>
              <a:buChar char="•"/>
              <a:defRPr sz="4436" kern="1200">
                <a:solidFill>
                  <a:schemeClr val="dk1"/>
                </a:solidFill>
                <a:latin typeface="+mn-lt"/>
                <a:ea typeface="+mn-ea"/>
                <a:cs typeface="+mn-cs"/>
              </a:defRPr>
            </a:lvl8pPr>
            <a:lvl9pPr marL="9576870" indent="-563346" algn="l" defTabSz="2253381" rtl="0" eaLnBrk="1" latinLnBrk="0" hangingPunct="1">
              <a:lnSpc>
                <a:spcPct val="90000"/>
              </a:lnSpc>
              <a:spcBef>
                <a:spcPts val="1233"/>
              </a:spcBef>
              <a:buFont typeface="Arial"/>
              <a:buChar char="•"/>
              <a:defRPr sz="4436" kern="1200">
                <a:solidFill>
                  <a:schemeClr val="dk1"/>
                </a:solidFill>
                <a:latin typeface="+mn-lt"/>
                <a:ea typeface="+mn-ea"/>
                <a:cs typeface="+mn-cs"/>
              </a:defRPr>
            </a:lvl9pPr>
          </a:lstStyle>
          <a:p>
            <a:pPr marL="0" indent="0">
              <a:buFont typeface="Arial"/>
              <a:buNone/>
            </a:pPr>
            <a:r>
              <a:rPr lang="en-US" sz="5200" dirty="0" smtClean="0">
                <a:solidFill>
                  <a:schemeClr val="accent1">
                    <a:lumMod val="60000"/>
                    <a:lumOff val="40000"/>
                  </a:schemeClr>
                </a:solidFill>
                <a:latin typeface="Arial Rounded MT Bold" charset="0"/>
                <a:ea typeface="Arial Rounded MT Bold" charset="0"/>
                <a:cs typeface="Arial Rounded MT Bold" charset="0"/>
              </a:rPr>
              <a:t>Literature </a:t>
            </a:r>
          </a:p>
          <a:p>
            <a:pPr marL="514350" indent="-514350">
              <a:lnSpc>
                <a:spcPct val="100000"/>
              </a:lnSpc>
              <a:buClr>
                <a:srgbClr val="AD8F67"/>
              </a:buClr>
              <a:buFont typeface="Arial"/>
              <a:buAutoNum type="arabicParenR"/>
            </a:pPr>
            <a:r>
              <a:rPr lang="de-DE" sz="1400" dirty="0" err="1" smtClean="0"/>
              <a:t>Jolliffe</a:t>
            </a:r>
            <a:r>
              <a:rPr lang="de-DE" sz="1400" dirty="0" smtClean="0"/>
              <a:t>, I. T.: </a:t>
            </a:r>
            <a:r>
              <a:rPr lang="de-DE" sz="1400" dirty="0" err="1" smtClean="0"/>
              <a:t>Principal</a:t>
            </a:r>
            <a:r>
              <a:rPr lang="de-DE" sz="1400" dirty="0" smtClean="0"/>
              <a:t> </a:t>
            </a:r>
            <a:r>
              <a:rPr lang="de-DE" sz="1400" dirty="0" err="1" smtClean="0"/>
              <a:t>Component</a:t>
            </a:r>
            <a:r>
              <a:rPr lang="de-DE" sz="1400" dirty="0" smtClean="0"/>
              <a:t> Analysis, </a:t>
            </a:r>
            <a:r>
              <a:rPr lang="de-DE" sz="1400" dirty="0" err="1" smtClean="0"/>
              <a:t>Sprigner</a:t>
            </a:r>
            <a:r>
              <a:rPr lang="de-DE" sz="1400" dirty="0" smtClean="0"/>
              <a:t>, 2002</a:t>
            </a:r>
            <a:endParaRPr lang="de-DE" sz="1400" dirty="0"/>
          </a:p>
        </p:txBody>
      </p:sp>
      <p:sp>
        <p:nvSpPr>
          <p:cNvPr id="13" name="Inhaltsplatzhalter 13"/>
          <p:cNvSpPr txBox="1">
            <a:spLocks/>
          </p:cNvSpPr>
          <p:nvPr/>
        </p:nvSpPr>
        <p:spPr>
          <a:xfrm>
            <a:off x="14522822" y="32191270"/>
            <a:ext cx="15050024" cy="7325548"/>
          </a:xfrm>
          <a:prstGeom prst="rect">
            <a:avLst/>
          </a:prstGeom>
          <a:solidFill>
            <a:schemeClr val="bg1"/>
          </a:solidFill>
          <a:ln w="12700">
            <a:solidFill>
              <a:schemeClr val="accent1"/>
            </a:solidFill>
          </a:ln>
        </p:spPr>
        <p:style>
          <a:lnRef idx="2">
            <a:schemeClr val="accent1"/>
          </a:lnRef>
          <a:fillRef idx="1">
            <a:schemeClr val="lt1"/>
          </a:fillRef>
          <a:effectRef idx="0">
            <a:schemeClr val="accent1"/>
          </a:effectRef>
          <a:fontRef idx="minor">
            <a:schemeClr val="dk1"/>
          </a:fontRef>
        </p:style>
        <p:txBody>
          <a:bodyPr>
            <a:noAutofit/>
          </a:bodyPr>
          <a:lst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dk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dk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dk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9pPr>
          </a:lstStyle>
          <a:p>
            <a:pPr marL="0" indent="0">
              <a:buNone/>
            </a:pPr>
            <a:r>
              <a:rPr lang="en-US" sz="9600" dirty="0" smtClean="0">
                <a:solidFill>
                  <a:schemeClr val="accent1">
                    <a:lumMod val="60000"/>
                    <a:lumOff val="40000"/>
                  </a:schemeClr>
                </a:solidFill>
                <a:latin typeface="Arial Rounded MT Bold" charset="0"/>
                <a:ea typeface="Arial Narrow" charset="0"/>
                <a:cs typeface="Arial Narrow" charset="0"/>
              </a:rPr>
              <a:t>Conclusion and outlook</a:t>
            </a:r>
          </a:p>
        </p:txBody>
      </p:sp>
      <p:grpSp>
        <p:nvGrpSpPr>
          <p:cNvPr id="48" name="Gruppieren 47"/>
          <p:cNvGrpSpPr/>
          <p:nvPr/>
        </p:nvGrpSpPr>
        <p:grpSpPr>
          <a:xfrm>
            <a:off x="2635624" y="20007825"/>
            <a:ext cx="26535509" cy="8365996"/>
            <a:chOff x="1471322" y="20236425"/>
            <a:chExt cx="27814111" cy="8365996"/>
          </a:xfrm>
        </p:grpSpPr>
        <p:pic>
          <p:nvPicPr>
            <p:cNvPr id="40" name="Grafik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1912" y="20286845"/>
              <a:ext cx="9121033" cy="8315575"/>
            </a:xfrm>
            <a:prstGeom prst="rect">
              <a:avLst/>
            </a:prstGeom>
            <a:ln w="15875">
              <a:solidFill>
                <a:schemeClr val="accent1">
                  <a:lumMod val="60000"/>
                  <a:lumOff val="40000"/>
                </a:schemeClr>
              </a:solidFill>
            </a:ln>
          </p:spPr>
        </p:pic>
        <p:grpSp>
          <p:nvGrpSpPr>
            <p:cNvPr id="47" name="Gruppieren 46"/>
            <p:cNvGrpSpPr/>
            <p:nvPr/>
          </p:nvGrpSpPr>
          <p:grpSpPr>
            <a:xfrm>
              <a:off x="1471322" y="20236425"/>
              <a:ext cx="27814111" cy="8365996"/>
              <a:chOff x="1471322" y="20236425"/>
              <a:chExt cx="27814111" cy="8365996"/>
            </a:xfrm>
          </p:grpSpPr>
          <p:sp>
            <p:nvSpPr>
              <p:cNvPr id="35" name="Ellipse 34"/>
              <p:cNvSpPr/>
              <p:nvPr/>
            </p:nvSpPr>
            <p:spPr>
              <a:xfrm>
                <a:off x="11730136" y="27860471"/>
                <a:ext cx="1594919" cy="4197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5" name="Grafik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1322" y="20236425"/>
                <a:ext cx="8705065" cy="8365996"/>
              </a:xfrm>
              <a:prstGeom prst="rect">
                <a:avLst/>
              </a:prstGeom>
              <a:ln w="15875">
                <a:solidFill>
                  <a:schemeClr val="accent1">
                    <a:lumMod val="60000"/>
                    <a:lumOff val="40000"/>
                  </a:schemeClr>
                </a:solidFill>
              </a:ln>
            </p:spPr>
          </p:pic>
          <p:pic>
            <p:nvPicPr>
              <p:cNvPr id="46" name="Grafik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734772" y="20286846"/>
                <a:ext cx="8550661" cy="8315574"/>
              </a:xfrm>
              <a:prstGeom prst="rect">
                <a:avLst/>
              </a:prstGeom>
              <a:ln w="15875">
                <a:solidFill>
                  <a:schemeClr val="accent1">
                    <a:lumMod val="60000"/>
                    <a:lumOff val="40000"/>
                  </a:schemeClr>
                </a:solidFill>
              </a:ln>
            </p:spPr>
          </p:pic>
        </p:grpSp>
      </p:grpSp>
      <p:grpSp>
        <p:nvGrpSpPr>
          <p:cNvPr id="54" name="Gruppieren 53"/>
          <p:cNvGrpSpPr/>
          <p:nvPr/>
        </p:nvGrpSpPr>
        <p:grpSpPr>
          <a:xfrm rot="16200000">
            <a:off x="19848776" y="17265553"/>
            <a:ext cx="27814111" cy="2037323"/>
            <a:chOff x="3812694" y="29355451"/>
            <a:chExt cx="19077695" cy="2037323"/>
          </a:xfrm>
        </p:grpSpPr>
        <p:sp>
          <p:nvSpPr>
            <p:cNvPr id="49" name="Textfeld 48"/>
            <p:cNvSpPr txBox="1"/>
            <p:nvPr/>
          </p:nvSpPr>
          <p:spPr>
            <a:xfrm>
              <a:off x="3812694" y="29392011"/>
              <a:ext cx="2698576" cy="2000548"/>
            </a:xfrm>
            <a:prstGeom prst="rect">
              <a:avLst/>
            </a:prstGeom>
            <a:noFill/>
          </p:spPr>
          <p:txBody>
            <a:bodyPr wrap="square" rtlCol="0">
              <a:spAutoFit/>
            </a:bodyPr>
            <a:lstStyle/>
            <a:p>
              <a:r>
                <a:rPr lang="de-DE" sz="2800" u="sng" dirty="0" err="1" smtClean="0"/>
                <a:t>Mean</a:t>
              </a:r>
              <a:r>
                <a:rPr lang="de-DE" sz="2800" u="sng" dirty="0" smtClean="0"/>
                <a:t> filter</a:t>
              </a:r>
            </a:p>
            <a:p>
              <a:r>
                <a:rPr lang="de-DE" sz="2400" dirty="0" smtClean="0"/>
                <a:t>5x5</a:t>
              </a:r>
            </a:p>
            <a:p>
              <a:r>
                <a:rPr lang="de-DE" sz="2400" dirty="0" smtClean="0"/>
                <a:t>15x15</a:t>
              </a:r>
            </a:p>
            <a:p>
              <a:r>
                <a:rPr lang="de-DE" sz="2400" dirty="0" smtClean="0"/>
                <a:t>21x21</a:t>
              </a:r>
            </a:p>
            <a:p>
              <a:r>
                <a:rPr lang="de-DE" sz="2400" dirty="0" smtClean="0"/>
                <a:t>31x31</a:t>
              </a:r>
              <a:endParaRPr lang="de-DE" sz="2400" dirty="0"/>
            </a:p>
          </p:txBody>
        </p:sp>
        <p:sp>
          <p:nvSpPr>
            <p:cNvPr id="51" name="Textfeld 50"/>
            <p:cNvSpPr txBox="1"/>
            <p:nvPr/>
          </p:nvSpPr>
          <p:spPr>
            <a:xfrm>
              <a:off x="7820650" y="29392226"/>
              <a:ext cx="2698576" cy="2000548"/>
            </a:xfrm>
            <a:prstGeom prst="rect">
              <a:avLst/>
            </a:prstGeom>
            <a:noFill/>
          </p:spPr>
          <p:txBody>
            <a:bodyPr wrap="square" rtlCol="0">
              <a:spAutoFit/>
            </a:bodyPr>
            <a:lstStyle/>
            <a:p>
              <a:r>
                <a:rPr lang="de-DE" sz="2800" u="sng" dirty="0" smtClean="0"/>
                <a:t>Sobel filter</a:t>
              </a:r>
            </a:p>
            <a:p>
              <a:r>
                <a:rPr lang="de-DE" sz="2400" dirty="0" smtClean="0"/>
                <a:t>5x5</a:t>
              </a:r>
            </a:p>
            <a:p>
              <a:r>
                <a:rPr lang="de-DE" sz="2400" dirty="0" smtClean="0"/>
                <a:t>15x15</a:t>
              </a:r>
            </a:p>
            <a:p>
              <a:r>
                <a:rPr lang="de-DE" sz="2400" dirty="0" smtClean="0"/>
                <a:t>21x21</a:t>
              </a:r>
            </a:p>
            <a:p>
              <a:r>
                <a:rPr lang="de-DE" sz="2400" dirty="0" smtClean="0"/>
                <a:t>31x31</a:t>
              </a:r>
              <a:endParaRPr lang="de-DE" sz="2400" dirty="0"/>
            </a:p>
          </p:txBody>
        </p:sp>
        <p:sp>
          <p:nvSpPr>
            <p:cNvPr id="52" name="Textfeld 51"/>
            <p:cNvSpPr txBox="1"/>
            <p:nvPr/>
          </p:nvSpPr>
          <p:spPr>
            <a:xfrm>
              <a:off x="14415578" y="29355684"/>
              <a:ext cx="2698576" cy="2000548"/>
            </a:xfrm>
            <a:prstGeom prst="rect">
              <a:avLst/>
            </a:prstGeom>
            <a:noFill/>
          </p:spPr>
          <p:txBody>
            <a:bodyPr wrap="square" rtlCol="0">
              <a:spAutoFit/>
            </a:bodyPr>
            <a:lstStyle/>
            <a:p>
              <a:r>
                <a:rPr lang="de-DE" sz="2800" u="sng" dirty="0" err="1" smtClean="0"/>
                <a:t>Gauss</a:t>
              </a:r>
              <a:r>
                <a:rPr lang="de-DE" sz="2800" u="sng" dirty="0" smtClean="0"/>
                <a:t> filter</a:t>
              </a:r>
            </a:p>
            <a:p>
              <a:r>
                <a:rPr lang="de-DE" sz="2400" dirty="0" smtClean="0"/>
                <a:t>5x5</a:t>
              </a:r>
            </a:p>
            <a:p>
              <a:r>
                <a:rPr lang="de-DE" sz="2400" dirty="0" smtClean="0"/>
                <a:t>15x15</a:t>
              </a:r>
            </a:p>
            <a:p>
              <a:r>
                <a:rPr lang="de-DE" sz="2400" dirty="0" smtClean="0"/>
                <a:t>21x21</a:t>
              </a:r>
            </a:p>
            <a:p>
              <a:r>
                <a:rPr lang="de-DE" sz="2400" dirty="0" smtClean="0"/>
                <a:t>31x31</a:t>
              </a:r>
              <a:endParaRPr lang="de-DE" sz="2400" dirty="0"/>
            </a:p>
          </p:txBody>
        </p:sp>
        <p:sp>
          <p:nvSpPr>
            <p:cNvPr id="53" name="Textfeld 52"/>
            <p:cNvSpPr txBox="1"/>
            <p:nvPr/>
          </p:nvSpPr>
          <p:spPr>
            <a:xfrm>
              <a:off x="18680793" y="29355451"/>
              <a:ext cx="4209596" cy="2000548"/>
            </a:xfrm>
            <a:prstGeom prst="rect">
              <a:avLst/>
            </a:prstGeom>
            <a:noFill/>
          </p:spPr>
          <p:txBody>
            <a:bodyPr wrap="square" rtlCol="0">
              <a:spAutoFit/>
            </a:bodyPr>
            <a:lstStyle/>
            <a:p>
              <a:r>
                <a:rPr lang="de-DE" sz="2800" u="sng" dirty="0" err="1" smtClean="0"/>
                <a:t>Laplacian</a:t>
              </a:r>
              <a:r>
                <a:rPr lang="de-DE" sz="2800" u="sng" dirty="0" smtClean="0"/>
                <a:t> </a:t>
              </a:r>
              <a:r>
                <a:rPr lang="de-DE" sz="2800" u="sng" dirty="0" err="1" smtClean="0"/>
                <a:t>of</a:t>
              </a:r>
              <a:r>
                <a:rPr lang="de-DE" sz="2800" u="sng" dirty="0" smtClean="0"/>
                <a:t> </a:t>
              </a:r>
              <a:r>
                <a:rPr lang="de-DE" sz="2800" u="sng" dirty="0" err="1" smtClean="0"/>
                <a:t>Gaussian</a:t>
              </a:r>
              <a:r>
                <a:rPr lang="de-DE" sz="2800" u="sng" dirty="0" smtClean="0"/>
                <a:t> filter</a:t>
              </a:r>
            </a:p>
            <a:p>
              <a:r>
                <a:rPr lang="de-DE" sz="2400" dirty="0" smtClean="0"/>
                <a:t>5x5</a:t>
              </a:r>
            </a:p>
            <a:p>
              <a:r>
                <a:rPr lang="de-DE" sz="2400" dirty="0" smtClean="0"/>
                <a:t>15x15</a:t>
              </a:r>
            </a:p>
            <a:p>
              <a:r>
                <a:rPr lang="de-DE" sz="2400" dirty="0" smtClean="0"/>
                <a:t>21x21</a:t>
              </a:r>
            </a:p>
            <a:p>
              <a:r>
                <a:rPr lang="de-DE" sz="2400" dirty="0" smtClean="0"/>
                <a:t>31x31</a:t>
              </a:r>
              <a:endParaRPr lang="de-DE" sz="2400" dirty="0"/>
            </a:p>
          </p:txBody>
        </p:sp>
      </p:grpSp>
      <p:pic>
        <p:nvPicPr>
          <p:cNvPr id="56" name="Grafik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35624" y="28983097"/>
            <a:ext cx="26535508" cy="2225233"/>
          </a:xfrm>
          <a:prstGeom prst="rect">
            <a:avLst/>
          </a:prstGeom>
          <a:solidFill>
            <a:schemeClr val="bg1">
              <a:lumMod val="85000"/>
            </a:schemeClr>
          </a:solidFill>
        </p:spPr>
      </p:pic>
      <p:sp>
        <p:nvSpPr>
          <p:cNvPr id="39" name="Pfeil nach unten 38"/>
          <p:cNvSpPr/>
          <p:nvPr/>
        </p:nvSpPr>
        <p:spPr>
          <a:xfrm>
            <a:off x="12636449" y="28257111"/>
            <a:ext cx="1077416" cy="97466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Textfeld 56"/>
          <p:cNvSpPr txBox="1"/>
          <p:nvPr/>
        </p:nvSpPr>
        <p:spPr>
          <a:xfrm>
            <a:off x="12189393" y="29329274"/>
            <a:ext cx="2946922" cy="1569660"/>
          </a:xfrm>
          <a:prstGeom prst="rect">
            <a:avLst/>
          </a:prstGeom>
          <a:noFill/>
        </p:spPr>
        <p:txBody>
          <a:bodyPr wrap="square" rtlCol="0">
            <a:spAutoFit/>
          </a:bodyPr>
          <a:lstStyle/>
          <a:p>
            <a:r>
              <a:rPr lang="de-DE" sz="4800" b="1" dirty="0" smtClean="0"/>
              <a:t>Applied filters</a:t>
            </a:r>
            <a:endParaRPr lang="de-DE" sz="4800" b="1" dirty="0"/>
          </a:p>
        </p:txBody>
      </p:sp>
      <p:grpSp>
        <p:nvGrpSpPr>
          <p:cNvPr id="18" name="Gruppieren 17"/>
          <p:cNvGrpSpPr/>
          <p:nvPr/>
        </p:nvGrpSpPr>
        <p:grpSpPr>
          <a:xfrm>
            <a:off x="484094" y="3314700"/>
            <a:ext cx="29088753" cy="5250447"/>
            <a:chOff x="484094" y="3314700"/>
            <a:chExt cx="29088753" cy="5250447"/>
          </a:xfrm>
        </p:grpSpPr>
        <p:sp>
          <p:nvSpPr>
            <p:cNvPr id="6" name="Inhaltsplatzhalter 13"/>
            <p:cNvSpPr txBox="1">
              <a:spLocks/>
            </p:cNvSpPr>
            <p:nvPr/>
          </p:nvSpPr>
          <p:spPr>
            <a:xfrm>
              <a:off x="484094" y="3314700"/>
              <a:ext cx="29088753" cy="5250447"/>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numCol="3" spcCol="720000">
              <a:noAutofit/>
            </a:bodyPr>
            <a:lst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dk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dk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dk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9pPr>
            </a:lstStyle>
            <a:p>
              <a:pPr marL="0" indent="0">
                <a:buFont typeface="Arial" panose="020B0604020202020204" pitchFamily="34" charset="0"/>
                <a:buNone/>
              </a:pPr>
              <a:r>
                <a:rPr lang="en-US" sz="9600" b="1" dirty="0" smtClean="0">
                  <a:solidFill>
                    <a:schemeClr val="accent1">
                      <a:lumMod val="60000"/>
                      <a:lumOff val="40000"/>
                    </a:schemeClr>
                  </a:solidFill>
                  <a:latin typeface="Arial" panose="020B0604020202020204" pitchFamily="34" charset="0"/>
                  <a:ea typeface="Arial Rounded MT Bold" charset="0"/>
                  <a:cs typeface="Arial" panose="020B0604020202020204" pitchFamily="34" charset="0"/>
                </a:rPr>
                <a:t>Background</a:t>
              </a:r>
              <a:endParaRPr lang="en-US" sz="2800" b="1" dirty="0">
                <a:solidFill>
                  <a:schemeClr val="accent1">
                    <a:lumMod val="60000"/>
                    <a:lumOff val="40000"/>
                  </a:schemeClr>
                </a:solidFill>
                <a:latin typeface="Arial" panose="020B0604020202020204" pitchFamily="34" charset="0"/>
                <a:ea typeface="Arial Narrow" charset="0"/>
                <a:cs typeface="Arial" panose="020B0604020202020204" pitchFamily="34" charset="0"/>
              </a:endParaRPr>
            </a:p>
          </p:txBody>
        </p:sp>
        <p:grpSp>
          <p:nvGrpSpPr>
            <p:cNvPr id="16" name="Gruppieren 15"/>
            <p:cNvGrpSpPr/>
            <p:nvPr/>
          </p:nvGrpSpPr>
          <p:grpSpPr>
            <a:xfrm>
              <a:off x="1593629" y="4735413"/>
              <a:ext cx="26869682" cy="3554819"/>
              <a:chOff x="811137" y="4776547"/>
              <a:chExt cx="26869682" cy="3554819"/>
            </a:xfrm>
          </p:grpSpPr>
          <p:sp>
            <p:nvSpPr>
              <p:cNvPr id="2" name="Textfeld 1"/>
              <p:cNvSpPr txBox="1"/>
              <p:nvPr/>
            </p:nvSpPr>
            <p:spPr>
              <a:xfrm>
                <a:off x="811137" y="4776547"/>
                <a:ext cx="8280000" cy="3554819"/>
              </a:xfrm>
              <a:prstGeom prst="rect">
                <a:avLst/>
              </a:prstGeom>
              <a:noFill/>
            </p:spPr>
            <p:txBody>
              <a:bodyPr wrap="square" rtlCol="0">
                <a:spAutoFit/>
              </a:bodyPr>
              <a:lstStyle/>
              <a:p>
                <a:pPr algn="just"/>
                <a:r>
                  <a:rPr lang="en-US" sz="2500" dirty="0">
                    <a:latin typeface="Arial" panose="020B0604020202020204" pitchFamily="34" charset="0"/>
                    <a:cs typeface="Arial" panose="020B0604020202020204" pitchFamily="34" charset="0"/>
                  </a:rPr>
                  <a:t>The </a:t>
                </a:r>
                <a:r>
                  <a:rPr lang="en-US" sz="2500" dirty="0" smtClean="0">
                    <a:latin typeface="Arial" panose="020B0604020202020204" pitchFamily="34" charset="0"/>
                    <a:cs typeface="Arial" panose="020B0604020202020204" pitchFamily="34" charset="0"/>
                  </a:rPr>
                  <a:t>study area </a:t>
                </a:r>
                <a:r>
                  <a:rPr lang="en-US" sz="2500" dirty="0">
                    <a:latin typeface="Arial" panose="020B0604020202020204" pitchFamily="34" charset="0"/>
                    <a:cs typeface="Arial" panose="020B0604020202020204" pitchFamily="34" charset="0"/>
                  </a:rPr>
                  <a:t>is located in the forest of Marburg University which is located southeast of Caldern in the west of Marburg. During the process the Marburg Open Forest will be established as an area for open research and education in the research field of environmental observation. Conservation of nature requires a detailed observation and assessment of landscape</a:t>
                </a:r>
                <a:r>
                  <a:rPr lang="en-US" sz="2500" dirty="0" smtClean="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rPr>
                  <a:t>This marks the starting point of the LOEWE Nature 4.0 project</a:t>
                </a:r>
                <a:r>
                  <a:rPr lang="en-US" sz="2500" dirty="0" smtClean="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rPr>
                  <a:t>With the combination of </a:t>
                </a:r>
                <a:r>
                  <a:rPr lang="en-US" sz="2500" dirty="0" smtClean="0">
                    <a:latin typeface="Arial" panose="020B0604020202020204" pitchFamily="34" charset="0"/>
                    <a:cs typeface="Arial" panose="020B0604020202020204" pitchFamily="34" charset="0"/>
                  </a:rPr>
                  <a:t>powerful data integration and data</a:t>
                </a:r>
                <a:endParaRPr lang="de-DE" sz="2500" dirty="0">
                  <a:latin typeface="Arial" panose="020B0604020202020204" pitchFamily="34" charset="0"/>
                  <a:cs typeface="Arial" panose="020B0604020202020204" pitchFamily="34" charset="0"/>
                </a:endParaRPr>
              </a:p>
            </p:txBody>
          </p:sp>
          <p:sp>
            <p:nvSpPr>
              <p:cNvPr id="5" name="Textfeld 4"/>
              <p:cNvSpPr txBox="1"/>
              <p:nvPr/>
            </p:nvSpPr>
            <p:spPr>
              <a:xfrm>
                <a:off x="10105978" y="4776547"/>
                <a:ext cx="8280000" cy="3554819"/>
              </a:xfrm>
              <a:prstGeom prst="rect">
                <a:avLst/>
              </a:prstGeom>
              <a:noFill/>
            </p:spPr>
            <p:txBody>
              <a:bodyPr wrap="square" rtlCol="0">
                <a:spAutoFit/>
              </a:bodyPr>
              <a:lstStyle/>
              <a:p>
                <a:pPr algn="just"/>
                <a:r>
                  <a:rPr lang="en-US" sz="2500" dirty="0" smtClean="0">
                    <a:latin typeface="Arial" panose="020B0604020202020204" pitchFamily="34" charset="0"/>
                    <a:cs typeface="Arial" panose="020B0604020202020204" pitchFamily="34" charset="0"/>
                  </a:rPr>
                  <a:t>analysis </a:t>
                </a:r>
                <a:r>
                  <a:rPr lang="en-US" sz="2500" dirty="0">
                    <a:latin typeface="Arial" panose="020B0604020202020204" pitchFamily="34" charset="0"/>
                    <a:cs typeface="Arial" panose="020B0604020202020204" pitchFamily="34" charset="0"/>
                  </a:rPr>
                  <a:t>methods it builds a modular environmental monitoring system for the high-resolution observation of conservation-relevant species, habitats and processes</a:t>
                </a:r>
                <a:r>
                  <a:rPr lang="en-US" sz="2500" dirty="0" smtClean="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rPr>
                  <a:t>The research includes the work of scientists from several disciplines in order to achieve not only a more effective monitoring but also to develop early warning indicators</a:t>
                </a:r>
                <a:r>
                  <a:rPr lang="en-US" sz="2500" dirty="0" smtClean="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rPr>
                  <a:t>While the final objective of Nature 4.0 is to develop a sustainable biodiversity protection and securing </a:t>
                </a:r>
                <a:r>
                  <a:rPr lang="en-US" sz="2500" dirty="0" smtClean="0">
                    <a:latin typeface="Arial" panose="020B0604020202020204" pitchFamily="34" charset="0"/>
                    <a:cs typeface="Arial" panose="020B0604020202020204" pitchFamily="34" charset="0"/>
                  </a:rPr>
                  <a:t> ecosystem functions the primary focus of this project is to</a:t>
                </a:r>
                <a:endParaRPr lang="de-DE" sz="2500" dirty="0">
                  <a:latin typeface="Arial" panose="020B0604020202020204" pitchFamily="34" charset="0"/>
                  <a:cs typeface="Arial" panose="020B0604020202020204" pitchFamily="34" charset="0"/>
                </a:endParaRPr>
              </a:p>
            </p:txBody>
          </p:sp>
          <p:sp>
            <p:nvSpPr>
              <p:cNvPr id="15" name="Textfeld 14"/>
              <p:cNvSpPr txBox="1"/>
              <p:nvPr/>
            </p:nvSpPr>
            <p:spPr>
              <a:xfrm>
                <a:off x="19400819" y="4776547"/>
                <a:ext cx="8280000" cy="3170099"/>
              </a:xfrm>
              <a:prstGeom prst="rect">
                <a:avLst/>
              </a:prstGeom>
              <a:noFill/>
            </p:spPr>
            <p:txBody>
              <a:bodyPr wrap="square" rtlCol="0">
                <a:spAutoFit/>
              </a:bodyPr>
              <a:lstStyle/>
              <a:p>
                <a:pPr algn="just"/>
                <a:r>
                  <a:rPr lang="en-US" sz="2500" dirty="0" smtClean="0">
                    <a:latin typeface="Arial" panose="020B0604020202020204" pitchFamily="34" charset="0"/>
                    <a:cs typeface="Arial" panose="020B0604020202020204" pitchFamily="34" charset="0"/>
                  </a:rPr>
                  <a:t>build </a:t>
                </a:r>
                <a:r>
                  <a:rPr lang="en-US" sz="2500" dirty="0">
                    <a:latin typeface="Arial" panose="020B0604020202020204" pitchFamily="34" charset="0"/>
                    <a:cs typeface="Arial" panose="020B0604020202020204" pitchFamily="34" charset="0"/>
                  </a:rPr>
                  <a:t>a comprehensive remote sensing </a:t>
                </a:r>
                <a:r>
                  <a:rPr lang="en-US" sz="2500" dirty="0" smtClean="0">
                    <a:latin typeface="Arial" panose="020B0604020202020204" pitchFamily="34" charset="0"/>
                    <a:cs typeface="Arial" panose="020B0604020202020204" pitchFamily="34" charset="0"/>
                  </a:rPr>
                  <a:t>dataset. First </a:t>
                </a:r>
                <a:r>
                  <a:rPr lang="en-US" sz="2500" dirty="0">
                    <a:latin typeface="Arial" panose="020B0604020202020204" pitchFamily="34" charset="0"/>
                    <a:cs typeface="Arial" panose="020B0604020202020204" pitchFamily="34" charset="0"/>
                  </a:rPr>
                  <a:t>of all, the following project work provides information on spectral and structural properties as well as spatial patterns for the study area using multi-channel aerial datasets. Afterwards, the results will be used for further research of a comprehensive image collection for tree delineation, species prediction and heterogeneity mapping.</a:t>
                </a:r>
                <a:endParaRPr lang="de-DE" sz="2500" dirty="0">
                  <a:latin typeface="Arial" panose="020B0604020202020204" pitchFamily="34" charset="0"/>
                  <a:cs typeface="Arial" panose="020B0604020202020204" pitchFamily="34" charset="0"/>
                </a:endParaRPr>
              </a:p>
            </p:txBody>
          </p:sp>
        </p:grpSp>
      </p:grpSp>
      <p:sp>
        <p:nvSpPr>
          <p:cNvPr id="19" name="Textfeld 18"/>
          <p:cNvSpPr txBox="1"/>
          <p:nvPr/>
        </p:nvSpPr>
        <p:spPr>
          <a:xfrm rot="16200000">
            <a:off x="-1160254" y="13942979"/>
            <a:ext cx="4718097" cy="861774"/>
          </a:xfrm>
          <a:prstGeom prst="rect">
            <a:avLst/>
          </a:prstGeom>
          <a:noFill/>
        </p:spPr>
        <p:txBody>
          <a:bodyPr wrap="square" rtlCol="0">
            <a:spAutoFit/>
          </a:bodyPr>
          <a:lstStyle/>
          <a:p>
            <a:r>
              <a:rPr lang="de-DE" sz="5000" dirty="0" smtClean="0">
                <a:solidFill>
                  <a:schemeClr val="bg1"/>
                </a:solidFill>
                <a:latin typeface="Arial" panose="020B0604020202020204" pitchFamily="34" charset="0"/>
                <a:cs typeface="Arial" panose="020B0604020202020204" pitchFamily="34" charset="0"/>
              </a:rPr>
              <a:t>RGB Indices</a:t>
            </a:r>
            <a:endParaRPr lang="de-DE" sz="5000" dirty="0">
              <a:solidFill>
                <a:schemeClr val="bg1"/>
              </a:solidFill>
              <a:latin typeface="Arial" panose="020B0604020202020204" pitchFamily="34" charset="0"/>
              <a:cs typeface="Arial" panose="020B0604020202020204" pitchFamily="34" charset="0"/>
            </a:endParaRPr>
          </a:p>
        </p:txBody>
      </p:sp>
      <p:sp>
        <p:nvSpPr>
          <p:cNvPr id="37" name="Textfeld 36"/>
          <p:cNvSpPr txBox="1"/>
          <p:nvPr/>
        </p:nvSpPr>
        <p:spPr>
          <a:xfrm rot="16200000">
            <a:off x="360000" y="23785145"/>
            <a:ext cx="1610866" cy="861774"/>
          </a:xfrm>
          <a:prstGeom prst="rect">
            <a:avLst/>
          </a:prstGeom>
          <a:noFill/>
        </p:spPr>
        <p:txBody>
          <a:bodyPr wrap="square" rtlCol="0">
            <a:spAutoFit/>
          </a:bodyPr>
          <a:lstStyle/>
          <a:p>
            <a:r>
              <a:rPr lang="de-DE" sz="5000" dirty="0" smtClean="0">
                <a:solidFill>
                  <a:schemeClr val="bg1"/>
                </a:solidFill>
                <a:latin typeface="Arial" panose="020B0604020202020204" pitchFamily="34" charset="0"/>
                <a:cs typeface="Arial" panose="020B0604020202020204" pitchFamily="34" charset="0"/>
              </a:rPr>
              <a:t>PCA</a:t>
            </a:r>
            <a:endParaRPr lang="de-DE" sz="5000" dirty="0">
              <a:solidFill>
                <a:schemeClr val="bg1"/>
              </a:solidFill>
              <a:latin typeface="Arial" panose="020B0604020202020204" pitchFamily="34" charset="0"/>
              <a:cs typeface="Arial" panose="020B0604020202020204" pitchFamily="34" charset="0"/>
            </a:endParaRPr>
          </a:p>
        </p:txBody>
      </p:sp>
      <p:sp>
        <p:nvSpPr>
          <p:cNvPr id="20" name="Textfeld 19"/>
          <p:cNvSpPr txBox="1"/>
          <p:nvPr/>
        </p:nvSpPr>
        <p:spPr>
          <a:xfrm>
            <a:off x="1593628" y="33929052"/>
            <a:ext cx="11496729" cy="2400657"/>
          </a:xfrm>
          <a:prstGeom prst="rect">
            <a:avLst/>
          </a:prstGeom>
          <a:noFill/>
        </p:spPr>
        <p:txBody>
          <a:bodyPr wrap="square" rtlCol="0">
            <a:spAutoFit/>
          </a:bodyPr>
          <a:lstStyle/>
          <a:p>
            <a:pPr algn="just"/>
            <a:r>
              <a:rPr lang="en-US" sz="2500" dirty="0">
                <a:latin typeface="Arial" panose="020B0604020202020204" pitchFamily="34" charset="0"/>
                <a:ea typeface="Arial Narrow" charset="0"/>
                <a:cs typeface="Arial" panose="020B0604020202020204" pitchFamily="34" charset="0"/>
              </a:rPr>
              <a:t>The finalized product </a:t>
            </a:r>
            <a:r>
              <a:rPr lang="en-US" sz="2500" dirty="0" smtClean="0">
                <a:latin typeface="Arial" panose="020B0604020202020204" pitchFamily="34" charset="0"/>
                <a:ea typeface="Arial Narrow" charset="0"/>
                <a:cs typeface="Arial" panose="020B0604020202020204" pitchFamily="34" charset="0"/>
              </a:rPr>
              <a:t>is a </a:t>
            </a:r>
            <a:r>
              <a:rPr lang="en-US" sz="2500" dirty="0">
                <a:latin typeface="Arial" panose="020B0604020202020204" pitchFamily="34" charset="0"/>
                <a:ea typeface="Arial Narrow" charset="0"/>
                <a:cs typeface="Arial" panose="020B0604020202020204" pitchFamily="34" charset="0"/>
              </a:rPr>
              <a:t>raster stack </a:t>
            </a:r>
            <a:r>
              <a:rPr lang="en-US" sz="2500" dirty="0" smtClean="0">
                <a:latin typeface="Arial" panose="020B0604020202020204" pitchFamily="34" charset="0"/>
                <a:ea typeface="Arial Narrow" charset="0"/>
                <a:cs typeface="Arial" panose="020B0604020202020204" pitchFamily="34" charset="0"/>
              </a:rPr>
              <a:t>containing the first </a:t>
            </a:r>
            <a:r>
              <a:rPr lang="en-US" sz="2500" dirty="0">
                <a:latin typeface="Arial" panose="020B0604020202020204" pitchFamily="34" charset="0"/>
                <a:ea typeface="Arial Narrow" charset="0"/>
                <a:cs typeface="Arial" panose="020B0604020202020204" pitchFamily="34" charset="0"/>
              </a:rPr>
              <a:t>and second </a:t>
            </a:r>
            <a:r>
              <a:rPr lang="en-US" sz="2500" dirty="0" smtClean="0">
                <a:latin typeface="Arial" panose="020B0604020202020204" pitchFamily="34" charset="0"/>
                <a:ea typeface="Arial Narrow" charset="0"/>
                <a:cs typeface="Arial" panose="020B0604020202020204" pitchFamily="34" charset="0"/>
              </a:rPr>
              <a:t>component of the principal </a:t>
            </a:r>
            <a:r>
              <a:rPr lang="en-US" sz="2500" dirty="0">
                <a:latin typeface="Arial" panose="020B0604020202020204" pitchFamily="34" charset="0"/>
                <a:ea typeface="Arial Narrow" charset="0"/>
                <a:cs typeface="Arial" panose="020B0604020202020204" pitchFamily="34" charset="0"/>
              </a:rPr>
              <a:t>component </a:t>
            </a:r>
            <a:r>
              <a:rPr lang="en-US" sz="2500" dirty="0" smtClean="0">
                <a:latin typeface="Arial" panose="020B0604020202020204" pitchFamily="34" charset="0"/>
                <a:ea typeface="Arial Narrow" charset="0"/>
                <a:cs typeface="Arial" panose="020B0604020202020204" pitchFamily="34" charset="0"/>
              </a:rPr>
              <a:t>analysis. Which combined explain 89.8% of the variation in the data. Additionally all sixteen filters were applied to both components. Furthermore all sixteen indices as well as the three RGB channels are also included. In order to save computing resources the filters were not applied to every RGB index. This leaves us with a total of 53 single raster layers.</a:t>
            </a:r>
          </a:p>
        </p:txBody>
      </p:sp>
      <p:sp>
        <p:nvSpPr>
          <p:cNvPr id="21" name="Textfeld 20"/>
          <p:cNvSpPr txBox="1"/>
          <p:nvPr/>
        </p:nvSpPr>
        <p:spPr>
          <a:xfrm>
            <a:off x="2635624" y="10473672"/>
            <a:ext cx="9942252" cy="3939540"/>
          </a:xfrm>
          <a:prstGeom prst="rect">
            <a:avLst/>
          </a:prstGeom>
          <a:noFill/>
        </p:spPr>
        <p:txBody>
          <a:bodyPr wrap="square" rtlCol="0">
            <a:spAutoFit/>
          </a:bodyPr>
          <a:lstStyle/>
          <a:p>
            <a:pPr algn="just"/>
            <a:r>
              <a:rPr lang="en-US" sz="2500" dirty="0">
                <a:latin typeface="Arial" panose="020B0604020202020204" pitchFamily="34" charset="0"/>
                <a:ea typeface="Arial Narrow" charset="0"/>
                <a:cs typeface="Arial" panose="020B0604020202020204" pitchFamily="34" charset="0"/>
              </a:rPr>
              <a:t>The provided RGB image was clipped to the extend of the Marburg Open Forest area. To match the spatial resolution of the LIDAR data the RGB image was resampled to a spatial resolution of .5 meter. </a:t>
            </a:r>
            <a:r>
              <a:rPr lang="en-US" sz="2500" dirty="0" err="1">
                <a:solidFill>
                  <a:srgbClr val="FF0000"/>
                </a:solidFill>
                <a:latin typeface="Arial" panose="020B0604020202020204" pitchFamily="34" charset="0"/>
                <a:ea typeface="Arial Narrow" charset="0"/>
                <a:cs typeface="Arial" panose="020B0604020202020204" pitchFamily="34" charset="0"/>
              </a:rPr>
              <a:t>Ein</a:t>
            </a:r>
            <a:r>
              <a:rPr lang="en-US" sz="2500" dirty="0">
                <a:solidFill>
                  <a:srgbClr val="FF0000"/>
                </a:solidFill>
                <a:latin typeface="Arial" panose="020B0604020202020204" pitchFamily="34" charset="0"/>
                <a:ea typeface="Arial Narrow" charset="0"/>
                <a:cs typeface="Arial" panose="020B0604020202020204" pitchFamily="34" charset="0"/>
              </a:rPr>
              <a:t> </a:t>
            </a:r>
            <a:r>
              <a:rPr lang="en-US" sz="2500" dirty="0" err="1">
                <a:solidFill>
                  <a:srgbClr val="FF0000"/>
                </a:solidFill>
                <a:latin typeface="Arial" panose="020B0604020202020204" pitchFamily="34" charset="0"/>
                <a:ea typeface="Arial Narrow" charset="0"/>
                <a:cs typeface="Arial" panose="020B0604020202020204" pitchFamily="34" charset="0"/>
              </a:rPr>
              <a:t>bis</a:t>
            </a:r>
            <a:r>
              <a:rPr lang="en-US" sz="2500" dirty="0">
                <a:solidFill>
                  <a:srgbClr val="FF0000"/>
                </a:solidFill>
                <a:latin typeface="Arial" panose="020B0604020202020204" pitchFamily="34" charset="0"/>
                <a:ea typeface="Arial Narrow" charset="0"/>
                <a:cs typeface="Arial" panose="020B0604020202020204" pitchFamily="34" charset="0"/>
              </a:rPr>
              <a:t> </a:t>
            </a:r>
            <a:r>
              <a:rPr lang="en-US" sz="2500" dirty="0" err="1">
                <a:solidFill>
                  <a:srgbClr val="FF0000"/>
                </a:solidFill>
                <a:latin typeface="Arial" panose="020B0604020202020204" pitchFamily="34" charset="0"/>
                <a:ea typeface="Arial Narrow" charset="0"/>
                <a:cs typeface="Arial" panose="020B0604020202020204" pitchFamily="34" charset="0"/>
              </a:rPr>
              <a:t>zwei</a:t>
            </a:r>
            <a:r>
              <a:rPr lang="en-US" sz="2500" dirty="0">
                <a:solidFill>
                  <a:srgbClr val="FF0000"/>
                </a:solidFill>
                <a:latin typeface="Arial" panose="020B0604020202020204" pitchFamily="34" charset="0"/>
                <a:ea typeface="Arial Narrow" charset="0"/>
                <a:cs typeface="Arial" panose="020B0604020202020204" pitchFamily="34" charset="0"/>
              </a:rPr>
              <a:t> </a:t>
            </a:r>
            <a:r>
              <a:rPr lang="en-US" sz="2500" dirty="0" err="1">
                <a:solidFill>
                  <a:srgbClr val="FF0000"/>
                </a:solidFill>
                <a:latin typeface="Arial" panose="020B0604020202020204" pitchFamily="34" charset="0"/>
                <a:ea typeface="Arial Narrow" charset="0"/>
                <a:cs typeface="Arial" panose="020B0604020202020204" pitchFamily="34" charset="0"/>
              </a:rPr>
              <a:t>sätze</a:t>
            </a:r>
            <a:r>
              <a:rPr lang="en-US" sz="2500" dirty="0">
                <a:solidFill>
                  <a:srgbClr val="FF0000"/>
                </a:solidFill>
                <a:latin typeface="Arial" panose="020B0604020202020204" pitchFamily="34" charset="0"/>
                <a:ea typeface="Arial Narrow" charset="0"/>
                <a:cs typeface="Arial" panose="020B0604020202020204" pitchFamily="34" charset="0"/>
              </a:rPr>
              <a:t> </a:t>
            </a:r>
            <a:r>
              <a:rPr lang="en-US" sz="2500" dirty="0" err="1">
                <a:solidFill>
                  <a:srgbClr val="FF0000"/>
                </a:solidFill>
                <a:latin typeface="Arial" panose="020B0604020202020204" pitchFamily="34" charset="0"/>
                <a:ea typeface="Arial Narrow" charset="0"/>
                <a:cs typeface="Arial" panose="020B0604020202020204" pitchFamily="34" charset="0"/>
              </a:rPr>
              <a:t>zu</a:t>
            </a:r>
            <a:r>
              <a:rPr lang="en-US" sz="2500" dirty="0">
                <a:solidFill>
                  <a:srgbClr val="FF0000"/>
                </a:solidFill>
                <a:latin typeface="Arial" panose="020B0604020202020204" pitchFamily="34" charset="0"/>
                <a:ea typeface="Arial Narrow" charset="0"/>
                <a:cs typeface="Arial" panose="020B0604020202020204" pitchFamily="34" charset="0"/>
              </a:rPr>
              <a:t> </a:t>
            </a:r>
            <a:r>
              <a:rPr lang="en-US" sz="2500" dirty="0" err="1">
                <a:solidFill>
                  <a:srgbClr val="FF0000"/>
                </a:solidFill>
                <a:latin typeface="Arial" panose="020B0604020202020204" pitchFamily="34" charset="0"/>
                <a:ea typeface="Arial Narrow" charset="0"/>
                <a:cs typeface="Arial" panose="020B0604020202020204" pitchFamily="34" charset="0"/>
              </a:rPr>
              <a:t>metadaten</a:t>
            </a:r>
            <a:r>
              <a:rPr lang="en-US" sz="2500" dirty="0">
                <a:latin typeface="Arial" panose="020B0604020202020204" pitchFamily="34" charset="0"/>
                <a:ea typeface="Arial Narrow" charset="0"/>
                <a:cs typeface="Arial" panose="020B0604020202020204" pitchFamily="34" charset="0"/>
              </a:rPr>
              <a:t>. The spectral channels (red, green and blue) were extracted in order to calculate sixteen indices as shown in table 1. As they provide additional information on spectral properties it’s on the principal components analysis (PCA) to reduce the amount of variables while preserving a large portion of information (</a:t>
            </a:r>
            <a:r>
              <a:rPr lang="en-US" sz="2500" dirty="0" err="1">
                <a:latin typeface="Arial" panose="020B0604020202020204" pitchFamily="34" charset="0"/>
                <a:ea typeface="Arial Narrow" charset="0"/>
                <a:cs typeface="Arial" panose="020B0604020202020204" pitchFamily="34" charset="0"/>
              </a:rPr>
              <a:t>Jolliffe</a:t>
            </a:r>
            <a:r>
              <a:rPr lang="en-US" sz="2500" dirty="0">
                <a:latin typeface="Arial" panose="020B0604020202020204" pitchFamily="34" charset="0"/>
                <a:ea typeface="Arial Narrow" charset="0"/>
                <a:cs typeface="Arial" panose="020B0604020202020204" pitchFamily="34" charset="0"/>
              </a:rPr>
              <a:t>, 2002). </a:t>
            </a:r>
          </a:p>
          <a:p>
            <a:pPr algn="just"/>
            <a:endParaRPr lang="de-DE" sz="2500" dirty="0">
              <a:latin typeface="Arial" panose="020B0604020202020204" pitchFamily="34" charset="0"/>
              <a:cs typeface="Arial" panose="020B0604020202020204" pitchFamily="34" charset="0"/>
            </a:endParaRPr>
          </a:p>
        </p:txBody>
      </p:sp>
      <p:sp>
        <p:nvSpPr>
          <p:cNvPr id="41" name="Textfeld 40"/>
          <p:cNvSpPr txBox="1"/>
          <p:nvPr/>
        </p:nvSpPr>
        <p:spPr>
          <a:xfrm rot="16200000">
            <a:off x="403639" y="29703820"/>
            <a:ext cx="1610866" cy="861774"/>
          </a:xfrm>
          <a:prstGeom prst="rect">
            <a:avLst/>
          </a:prstGeom>
          <a:noFill/>
        </p:spPr>
        <p:txBody>
          <a:bodyPr wrap="square" rtlCol="0">
            <a:spAutoFit/>
          </a:bodyPr>
          <a:lstStyle/>
          <a:p>
            <a:r>
              <a:rPr lang="de-DE" sz="5000" dirty="0" smtClean="0">
                <a:solidFill>
                  <a:schemeClr val="bg1"/>
                </a:solidFill>
                <a:latin typeface="Arial" panose="020B0604020202020204" pitchFamily="34" charset="0"/>
                <a:cs typeface="Arial" panose="020B0604020202020204" pitchFamily="34" charset="0"/>
              </a:rPr>
              <a:t>Filter</a:t>
            </a:r>
            <a:endParaRPr lang="de-DE" sz="5000" dirty="0">
              <a:solidFill>
                <a:schemeClr val="bg1"/>
              </a:solidFill>
              <a:latin typeface="Arial" panose="020B0604020202020204" pitchFamily="34" charset="0"/>
              <a:cs typeface="Arial" panose="020B0604020202020204" pitchFamily="34" charset="0"/>
            </a:endParaRPr>
          </a:p>
        </p:txBody>
      </p:sp>
      <p:sp>
        <p:nvSpPr>
          <p:cNvPr id="22" name="Textfeld 21"/>
          <p:cNvSpPr txBox="1"/>
          <p:nvPr/>
        </p:nvSpPr>
        <p:spPr>
          <a:xfrm>
            <a:off x="484094" y="36858808"/>
            <a:ext cx="4955444" cy="861774"/>
          </a:xfrm>
          <a:prstGeom prst="rect">
            <a:avLst/>
          </a:prstGeom>
          <a:noFill/>
        </p:spPr>
        <p:txBody>
          <a:bodyPr wrap="square" rtlCol="0">
            <a:spAutoFit/>
          </a:bodyPr>
          <a:lstStyle/>
          <a:p>
            <a:r>
              <a:rPr lang="en-US" sz="5000" b="1" dirty="0" smtClean="0">
                <a:solidFill>
                  <a:schemeClr val="accent1">
                    <a:lumMod val="60000"/>
                    <a:lumOff val="40000"/>
                  </a:schemeClr>
                </a:solidFill>
                <a:latin typeface="Arial" panose="020B0604020202020204" pitchFamily="34" charset="0"/>
                <a:ea typeface="Arial Narrow" charset="0"/>
                <a:cs typeface="Arial" panose="020B0604020202020204" pitchFamily="34" charset="0"/>
              </a:rPr>
              <a:t>Discussion</a:t>
            </a:r>
            <a:endParaRPr lang="de-DE" sz="5000" dirty="0">
              <a:solidFill>
                <a:schemeClr val="accent1">
                  <a:lumMod val="60000"/>
                  <a:lumOff val="40000"/>
                </a:schemeClr>
              </a:solidFill>
            </a:endParaRPr>
          </a:p>
        </p:txBody>
      </p:sp>
      <p:sp>
        <p:nvSpPr>
          <p:cNvPr id="42" name="Textfeld 41"/>
          <p:cNvSpPr txBox="1"/>
          <p:nvPr/>
        </p:nvSpPr>
        <p:spPr>
          <a:xfrm>
            <a:off x="1593627" y="38039747"/>
            <a:ext cx="11496729" cy="2400657"/>
          </a:xfrm>
          <a:prstGeom prst="rect">
            <a:avLst/>
          </a:prstGeom>
          <a:noFill/>
        </p:spPr>
        <p:txBody>
          <a:bodyPr wrap="square" rtlCol="0">
            <a:spAutoFit/>
          </a:bodyPr>
          <a:lstStyle/>
          <a:p>
            <a:pPr algn="just"/>
            <a:r>
              <a:rPr lang="en-US" sz="2500" dirty="0" smtClean="0">
                <a:latin typeface="Arial" panose="020B0604020202020204" pitchFamily="34" charset="0"/>
                <a:ea typeface="Arial Narrow" charset="0"/>
                <a:cs typeface="Arial" panose="020B0604020202020204" pitchFamily="34" charset="0"/>
              </a:rPr>
              <a:t>It’s up for discussion, if it’s necessary to include the already in the PCA processed indices. On one hand this approach hits harder on processing time and computing resources. Also the PCA already includes </a:t>
            </a:r>
            <a:r>
              <a:rPr lang="en-US" sz="2500" dirty="0">
                <a:latin typeface="Arial" panose="020B0604020202020204" pitchFamily="34" charset="0"/>
                <a:ea typeface="Arial Narrow" charset="0"/>
                <a:cs typeface="Arial" panose="020B0604020202020204" pitchFamily="34" charset="0"/>
              </a:rPr>
              <a:t>partially </a:t>
            </a:r>
            <a:r>
              <a:rPr lang="en-US" sz="2500" dirty="0" smtClean="0">
                <a:latin typeface="Arial" panose="020B0604020202020204" pitchFamily="34" charset="0"/>
                <a:ea typeface="Arial Narrow" charset="0"/>
                <a:cs typeface="Arial" panose="020B0604020202020204" pitchFamily="34" charset="0"/>
              </a:rPr>
              <a:t>all sixteen indices. One the other hand the loss of information is minimized by including the original indices. Considering future goals of this project saving information has a higher priority than keeping processing time as short as possible.</a:t>
            </a:r>
          </a:p>
        </p:txBody>
      </p:sp>
      <p:sp>
        <p:nvSpPr>
          <p:cNvPr id="25" name="Textfeld 24"/>
          <p:cNvSpPr txBox="1"/>
          <p:nvPr/>
        </p:nvSpPr>
        <p:spPr>
          <a:xfrm>
            <a:off x="15448547" y="34217811"/>
            <a:ext cx="13014764" cy="2400657"/>
          </a:xfrm>
          <a:prstGeom prst="rect">
            <a:avLst/>
          </a:prstGeom>
          <a:noFill/>
        </p:spPr>
        <p:txBody>
          <a:bodyPr wrap="square" rtlCol="0">
            <a:spAutoFit/>
          </a:bodyPr>
          <a:lstStyle/>
          <a:p>
            <a:pPr algn="just"/>
            <a:r>
              <a:rPr lang="en-US" sz="2500" dirty="0" smtClean="0">
                <a:latin typeface="Arial" panose="020B0604020202020204" pitchFamily="34" charset="0"/>
                <a:cs typeface="Arial" panose="020B0604020202020204" pitchFamily="34" charset="0"/>
              </a:rPr>
              <a:t>This project provides a comprehensive dataset consisting of spectral and structural properties. This was done by calculating several RGB indices, perform a principal components analysis, and apply numerous structural filters on the first and second component of the PCA.</a:t>
            </a:r>
          </a:p>
          <a:p>
            <a:pPr algn="just"/>
            <a:r>
              <a:rPr lang="en-US" sz="2500" dirty="0" smtClean="0">
                <a:latin typeface="Arial" panose="020B0604020202020204" pitchFamily="34" charset="0"/>
                <a:cs typeface="Arial" panose="020B0604020202020204" pitchFamily="34" charset="0"/>
              </a:rPr>
              <a:t>For further projects such as the prediction of tree species and analysis of forest structures and tree competition this dataset will be essential. </a:t>
            </a:r>
            <a:endParaRPr lang="en-US" sz="2500" dirty="0">
              <a:latin typeface="Arial" panose="020B0604020202020204" pitchFamily="34" charset="0"/>
              <a:cs typeface="Arial" panose="020B0604020202020204" pitchFamily="34" charset="0"/>
            </a:endParaRPr>
          </a:p>
        </p:txBody>
      </p:sp>
      <p:grpSp>
        <p:nvGrpSpPr>
          <p:cNvPr id="4" name="Gruppieren 3"/>
          <p:cNvGrpSpPr/>
          <p:nvPr/>
        </p:nvGrpSpPr>
        <p:grpSpPr>
          <a:xfrm>
            <a:off x="13090356" y="9405560"/>
            <a:ext cx="15632480" cy="8657882"/>
            <a:chOff x="11816401" y="9465565"/>
            <a:chExt cx="15632480" cy="8657882"/>
          </a:xfrm>
        </p:grpSpPr>
        <p:pic>
          <p:nvPicPr>
            <p:cNvPr id="23" name="Grafik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16401" y="9483447"/>
              <a:ext cx="7560000" cy="8640000"/>
            </a:xfrm>
            <a:prstGeom prst="rect">
              <a:avLst/>
            </a:prstGeom>
          </p:spPr>
        </p:pic>
        <p:pic>
          <p:nvPicPr>
            <p:cNvPr id="3" name="Grafik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888881" y="9465565"/>
              <a:ext cx="7560000" cy="8640000"/>
            </a:xfrm>
            <a:prstGeom prst="rect">
              <a:avLst/>
            </a:prstGeom>
          </p:spPr>
        </p:pic>
      </p:grpSp>
    </p:spTree>
    <p:extLst>
      <p:ext uri="{BB962C8B-B14F-4D97-AF65-F5344CB8AC3E}">
        <p14:creationId xmlns:p14="http://schemas.microsoft.com/office/powerpoint/2010/main" val="2560968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sign1" id="{1F3C453B-8D2B-45F6-B66C-473B33D02C71}" vid="{E6F37E3E-6530-45D3-A817-A3CAA0A81B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Design1</Template>
  <TotalTime>0</TotalTime>
  <Words>631</Words>
  <Application>Microsoft Office PowerPoint</Application>
  <PresentationFormat>Benutzerdefiniert</PresentationFormat>
  <Paragraphs>49</Paragraphs>
  <Slides>1</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Arial Narrow</vt:lpstr>
      <vt:lpstr>Arial Rounded MT Bold</vt:lpstr>
      <vt:lpstr>Calibri</vt:lpstr>
      <vt:lpstr>Calibri Light</vt:lpstr>
      <vt:lpstr>Design1</vt:lpstr>
      <vt:lpstr>PowerPoint-Präsentation</vt:lpstr>
    </vt:vector>
  </TitlesOfParts>
  <Company>Philipps-Universität Marburg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 Natura 4.0</dc:title>
  <dc:creator>Tobias Koch</dc:creator>
  <cp:lastModifiedBy>Eike Schott</cp:lastModifiedBy>
  <cp:revision>73</cp:revision>
  <dcterms:created xsi:type="dcterms:W3CDTF">2018-12-07T15:08:03Z</dcterms:created>
  <dcterms:modified xsi:type="dcterms:W3CDTF">2018-12-09T15:33:33Z</dcterms:modified>
</cp:coreProperties>
</file>