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90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28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937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375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5547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2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743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9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81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7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6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41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84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95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94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C586-FE38-4EB6-8534-5BF436A1FD0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93E9DE-3DC4-4EEC-87FE-7A1CF357C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62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995059" y="1527216"/>
            <a:ext cx="10179698" cy="2520616"/>
          </a:xfrm>
        </p:spPr>
        <p:txBody>
          <a:bodyPr/>
          <a:lstStyle/>
          <a:p>
            <a:r>
              <a:rPr lang="ru-RU" dirty="0"/>
              <a:t>Разработка спецификации качества программного продукта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4506" y="4047832"/>
            <a:ext cx="7840133" cy="2695407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ПР-21.102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Антонов Егор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Терехова А.А.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 Новосибирск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1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995059" y="1527216"/>
            <a:ext cx="10179698" cy="2520616"/>
          </a:xfrm>
        </p:spPr>
        <p:txBody>
          <a:bodyPr/>
          <a:lstStyle/>
          <a:p>
            <a:r>
              <a:rPr lang="ru-RU" dirty="0"/>
              <a:t>Разработка спецификации качества программного продукта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4506" y="4047832"/>
            <a:ext cx="7840133" cy="2695407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ПР-21.102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Антонов Егор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Терехова А.А.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 Новосибирск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3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10267" y="0"/>
            <a:ext cx="7139093" cy="762382"/>
          </a:xfrm>
        </p:spPr>
        <p:txBody>
          <a:bodyPr/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21045" y="678407"/>
            <a:ext cx="7563735" cy="2089572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ru-RU" sz="2000" dirty="0" smtClean="0"/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 в разработке программного продукта. Роль спецификации качества в успешной разработке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  <a:r>
              <a:rPr lang="ru-RU" sz="2000" dirty="0"/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спецификации качества. Цель и основные составляющие документа.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Обзор основных характеристик, таких как надёжность, производительность, удобство использования, безопасность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другие.</a:t>
            </a: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Используемые методы при создании документа: стандарты и нормативы, анализ требований пользователя,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экспертные оценки и другие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Описание ключевых инструментов и технологий, которые помогают оценить качество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</a:t>
            </a: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Влияние документа на различные этапы разработки: планирование, проектирование, разработка, тестирование, сопровождение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Вывод о важности спецификации качества для успешной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2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9930" y="199053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качества в разработке программного продукта. Роль спецификации качества в успешной разработке.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89" y="2291218"/>
            <a:ext cx="7710549" cy="4034938"/>
          </a:xfrm>
        </p:spPr>
      </p:pic>
    </p:spTree>
    <p:extLst>
      <p:ext uri="{BB962C8B-B14F-4D97-AF65-F5344CB8AC3E}">
        <p14:creationId xmlns:p14="http://schemas.microsoft.com/office/powerpoint/2010/main" val="206551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спецификации качества. Цель и основные составляющие документа.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49" y="2160588"/>
            <a:ext cx="7853139" cy="3881437"/>
          </a:xfrm>
        </p:spPr>
      </p:pic>
    </p:spTree>
    <p:extLst>
      <p:ext uri="{BB962C8B-B14F-4D97-AF65-F5344CB8AC3E}">
        <p14:creationId xmlns:p14="http://schemas.microsoft.com/office/powerpoint/2010/main" val="25691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640" y="189722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основных характеристик, таких как надёжность, производительность, удобство использования, безопасность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19" y="2162969"/>
            <a:ext cx="5715000" cy="3876675"/>
          </a:xfrm>
        </p:spPr>
      </p:pic>
    </p:spTree>
    <p:extLst>
      <p:ext uri="{BB962C8B-B14F-4D97-AF65-F5344CB8AC3E}">
        <p14:creationId xmlns:p14="http://schemas.microsoft.com/office/powerpoint/2010/main" val="326704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309" y="133739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методы при создании документа: стандарты и нормативы, анализ требований пользователя,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экспертные оценки и другие.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19" y="2162969"/>
            <a:ext cx="7239000" cy="3876675"/>
          </a:xfrm>
        </p:spPr>
      </p:pic>
    </p:spTree>
    <p:extLst>
      <p:ext uri="{BB962C8B-B14F-4D97-AF65-F5344CB8AC3E}">
        <p14:creationId xmlns:p14="http://schemas.microsoft.com/office/powerpoint/2010/main" val="195740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487" y="315827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ключевых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инструментов и технологий, которые помогают оценить качество продукта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87985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277" y="87086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документа на различные этапы разработки: планирование, проектирование, разработка, тестирование, сопровождение.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71699"/>
            <a:ext cx="8596312" cy="3259215"/>
          </a:xfrm>
        </p:spPr>
      </p:pic>
    </p:spTree>
    <p:extLst>
      <p:ext uri="{BB962C8B-B14F-4D97-AF65-F5344CB8AC3E}">
        <p14:creationId xmlns:p14="http://schemas.microsoft.com/office/powerpoint/2010/main" val="370282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503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важности спецификации качества для успешной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03204"/>
            <a:ext cx="4333762" cy="4333762"/>
          </a:xfrm>
        </p:spPr>
      </p:pic>
    </p:spTree>
    <p:extLst>
      <p:ext uri="{BB962C8B-B14F-4D97-AF65-F5344CB8AC3E}">
        <p14:creationId xmlns:p14="http://schemas.microsoft.com/office/powerpoint/2010/main" val="97717304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254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Аспект</vt:lpstr>
      <vt:lpstr>Разработка спецификации качества программного продукта</vt:lpstr>
      <vt:lpstr>Содержание</vt:lpstr>
      <vt:lpstr>Значение качества в разработке программного продукта. Роль спецификации качества в успешной разработке. </vt:lpstr>
      <vt:lpstr>Определение спецификации качества. Цель и основные составляющие документа. </vt:lpstr>
      <vt:lpstr>Обзор основных характеристик, таких как надёжность, производительность, удобство использования, безопасность и другие.</vt:lpstr>
      <vt:lpstr>Используемые методы при создании документа: стандарты и нормативы, анализ требований пользователя, прототипирование, экспертные оценки и другие.</vt:lpstr>
      <vt:lpstr>Описание ключевых инструментов и технологий, которые помогают оценить качество продукта</vt:lpstr>
      <vt:lpstr>Влияние документа на различные этапы разработки: планирование, проектирование, разработка, тестирование, сопровождение.</vt:lpstr>
      <vt:lpstr>Вывод о важности спецификации качества для успешной разработки ПО</vt:lpstr>
      <vt:lpstr>Разработка спецификации качества программного продукта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Адаптер</dc:title>
  <dc:creator>Егор</dc:creator>
  <cp:lastModifiedBy>Егор Антонов</cp:lastModifiedBy>
  <cp:revision>10</cp:revision>
  <dcterms:created xsi:type="dcterms:W3CDTF">2023-09-29T12:04:07Z</dcterms:created>
  <dcterms:modified xsi:type="dcterms:W3CDTF">2023-12-13T07:29:30Z</dcterms:modified>
</cp:coreProperties>
</file>