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6C67-9F2A-403C-95CA-8CF5FAC4C00A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9D65-B75F-43D6-B063-CAABAFD8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01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6C67-9F2A-403C-95CA-8CF5FAC4C00A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9D65-B75F-43D6-B063-CAABAFD8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27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6C67-9F2A-403C-95CA-8CF5FAC4C00A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9D65-B75F-43D6-B063-CAABAFD8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52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6C67-9F2A-403C-95CA-8CF5FAC4C00A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9D65-B75F-43D6-B063-CAABAFD8406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478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6C67-9F2A-403C-95CA-8CF5FAC4C00A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9D65-B75F-43D6-B063-CAABAFD8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139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6C67-9F2A-403C-95CA-8CF5FAC4C00A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9D65-B75F-43D6-B063-CAABAFD8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854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6C67-9F2A-403C-95CA-8CF5FAC4C00A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9D65-B75F-43D6-B063-CAABAFD8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985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6C67-9F2A-403C-95CA-8CF5FAC4C00A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9D65-B75F-43D6-B063-CAABAFD8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467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6C67-9F2A-403C-95CA-8CF5FAC4C00A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9D65-B75F-43D6-B063-CAABAFD8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63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6C67-9F2A-403C-95CA-8CF5FAC4C00A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9D65-B75F-43D6-B063-CAABAFD8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60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6C67-9F2A-403C-95CA-8CF5FAC4C00A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9D65-B75F-43D6-B063-CAABAFD8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11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6C67-9F2A-403C-95CA-8CF5FAC4C00A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9D65-B75F-43D6-B063-CAABAFD8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25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6C67-9F2A-403C-95CA-8CF5FAC4C00A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9D65-B75F-43D6-B063-CAABAFD8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07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6C67-9F2A-403C-95CA-8CF5FAC4C00A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9D65-B75F-43D6-B063-CAABAFD8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64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6C67-9F2A-403C-95CA-8CF5FAC4C00A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9D65-B75F-43D6-B063-CAABAFD8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14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6C67-9F2A-403C-95CA-8CF5FAC4C00A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9D65-B75F-43D6-B063-CAABAFD8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4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6C67-9F2A-403C-95CA-8CF5FAC4C00A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9D65-B75F-43D6-B063-CAABAFD8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03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95B6C67-9F2A-403C-95CA-8CF5FAC4C00A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D679D65-B75F-43D6-B063-CAABAFD8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150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3F9BA-7BBF-46B4-9ED1-F38119370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 проведения сертификации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20CF15-0686-43B6-A8BE-B835C0007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0117" y="4495798"/>
            <a:ext cx="3142695" cy="1132649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ПР-21.102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Ядыкин Сергей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1ED59-AC4F-4F05-AB6D-9BDFE4CBBB16}"/>
              </a:ext>
            </a:extLst>
          </p:cNvPr>
          <p:cNvSpPr txBox="1"/>
          <p:nvPr/>
        </p:nvSpPr>
        <p:spPr>
          <a:xfrm>
            <a:off x="4762557" y="6045693"/>
            <a:ext cx="2656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 Новосибирск  2023 г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6D2FA7-E105-42B9-9E1F-A4F9BA13F598}"/>
              </a:ext>
            </a:extLst>
          </p:cNvPr>
          <p:cNvSpPr/>
          <p:nvPr/>
        </p:nvSpPr>
        <p:spPr>
          <a:xfrm>
            <a:off x="58718" y="164197"/>
            <a:ext cx="12063984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ГБПОУ НСО «Новосибирский авиационный технический колледж имени Б.С.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Галущака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3530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03498-6593-4D0B-992C-BE617D8D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697973-5F31-4EE9-8133-E1759247A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37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8DDBF-D5EC-4754-A786-128E28E8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79C043-C934-47A0-8274-C89575555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78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3F9BA-7BBF-46B4-9ED1-F38119370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 проведения сертификации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20CF15-0686-43B6-A8BE-B835C0007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0117" y="4495798"/>
            <a:ext cx="3142695" cy="1132649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ПР-21.102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Ядыкин Сергей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1ED59-AC4F-4F05-AB6D-9BDFE4CBBB16}"/>
              </a:ext>
            </a:extLst>
          </p:cNvPr>
          <p:cNvSpPr txBox="1"/>
          <p:nvPr/>
        </p:nvSpPr>
        <p:spPr>
          <a:xfrm>
            <a:off x="4762557" y="6045693"/>
            <a:ext cx="2656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 Новосибирск  2023 г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6D2FA7-E105-42B9-9E1F-A4F9BA13F598}"/>
              </a:ext>
            </a:extLst>
          </p:cNvPr>
          <p:cNvSpPr/>
          <p:nvPr/>
        </p:nvSpPr>
        <p:spPr>
          <a:xfrm>
            <a:off x="58718" y="164197"/>
            <a:ext cx="12063984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ГБПОУ НСО «Новосибирский авиационный технический колледж имени Б.С.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Галущака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914622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Индикатор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5</TotalTime>
  <Words>72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Calisto MT</vt:lpstr>
      <vt:lpstr>Times New Roman</vt:lpstr>
      <vt:lpstr>Wingdings 2</vt:lpstr>
      <vt:lpstr>Сланец</vt:lpstr>
      <vt:lpstr>Сущности проведения сертификации </vt:lpstr>
      <vt:lpstr>Презентация PowerPoint</vt:lpstr>
      <vt:lpstr>Презентация PowerPoint</vt:lpstr>
      <vt:lpstr>Сущности проведения сертификации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Сущности проведения сертификации </dc:title>
  <dc:creator>сергей ядыкин</dc:creator>
  <cp:lastModifiedBy>сергей ядыкин</cp:lastModifiedBy>
  <cp:revision>2</cp:revision>
  <dcterms:created xsi:type="dcterms:W3CDTF">2023-12-07T05:52:00Z</dcterms:created>
  <dcterms:modified xsi:type="dcterms:W3CDTF">2023-12-07T05:57:56Z</dcterms:modified>
</cp:coreProperties>
</file>