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61BA463-2698-41F5-9B1D-57A0DE44376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sk-SK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271F558-A765-4852-9E34-51AE4EE1859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sk-SK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45D7074-69EC-472D-B0CE-59ACE162CA5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sk-SK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C16E127-F6C1-40E3-B506-AFF9E3B94BE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A02C6C5-3418-42D2-93B5-63F92B21BA7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sk-SK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sk-SK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CA19B99-C02C-4DB7-9FF3-473519CFB07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sk-SK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AF0633A-4199-4926-B97A-A2BD4F7AC9E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sk-SK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5C3140E-C498-482C-9FD9-600F6131CC4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sk-SK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D8CB2F8-4380-400E-A117-A7D464800F8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sk-SK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D4899A1-C1D2-4120-B373-E1C56A3D8C7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sk-SK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BE43E98-5720-403F-85E0-151F7E5D355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sk-SK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sk-SK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3B37A18-027A-4C65-B35E-BED372CD588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sk-SK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514D881-8EA4-479E-9522-E112B0755E6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sk-SK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4A536B3-2BC7-4C21-B216-794CEE01934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sk-SK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016FF96-842F-4B69-9ADE-6E2897DFD6C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sk-SK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4A5017D-85E3-46F4-91DE-8C2420CD2E6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sk-SK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19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20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D0DF6FF-85F1-49FB-A9E7-4D7F5CD763B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CA8C0CA-AF12-4FC6-AA8C-9BC8A40DDF1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sk-SK" sz="4400" spc="-1" strike="noStrike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sk-SK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0F8CA10-B4CD-45E1-B04F-F5A3D72B65F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sk-SK" sz="4400" spc="-1" strike="noStrike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36F2472-7890-4C5B-BB3E-CF4F46647AB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sk-SK" sz="44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2FF554E-6566-4D56-A0C0-F5C515DE26E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sk-SK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6D6360B-A3A9-4C26-A10B-CFC4B8E07E7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sk-SK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986A442-5BB5-444F-83A8-B9BE911FB43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sk-SK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C315077-46F7-4E36-9BE1-80F2170297F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sk-SK" sz="4400" spc="-1" strike="noStrike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AA0247D-1D15-4168-9586-7C925487216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sk-SK" sz="4400" spc="-1" strike="noStrike"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5B241F6-8690-4778-90F0-DE06F993133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sk-SK" sz="4400" spc="-1" strike="noStrike"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6D2611D-01EA-4FD0-8667-0B1845C9D66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sk-SK" sz="4400" spc="-1" strike="noStrike"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7FA7965-4059-4DF5-A56C-060BA104642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sk-SK" sz="4400" spc="-1" strike="noStrike"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275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858690D-4D7D-4C6C-8217-271F9EAE8ED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sk-SK" sz="4400" spc="-1" strike="noStrike"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280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281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282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FEE88CF-E603-464C-A91F-C7AF6190401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ED54E42-F2F8-4B33-86A9-137652C9383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sk-SK" sz="4400" spc="-1" strike="noStrike"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sk-SK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7700210-2FB2-4101-A946-F016F418A3D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sk-SK" sz="4400" spc="-1" strike="noStrike"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6CFFA91-F3C5-4D94-9E67-50F868A5866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sk-SK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BD8D307-A846-49A2-AF08-AB5863A0597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sk-SK" sz="4400" spc="-1" strike="noStrike"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FC55B5D-7037-47FE-869D-3D0A46ABC54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sk-SK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AAC3169-E069-4C58-83A6-7D46F2A5C54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sk-SK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07BEB57-CD85-4817-B167-E0B838BCE52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sk-SK" sz="4400" spc="-1" strike="noStrike"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34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4312A8F-BBAD-4366-A2B8-78C99359281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sk-SK" sz="4400" spc="-1" strike="noStrike"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353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BCD7CACE-2865-43A9-BA93-5F18247A19E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sk-SK" sz="4400" spc="-1" strike="noStrike"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35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978E1BB-2132-4E5C-9B2E-2AB1D1F1A7C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sk-SK" sz="4400" spc="-1" strike="noStrike"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67619E7-CFB7-4B40-BDB6-9730695EB08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sk-SK" sz="4400" spc="-1" strike="noStrike"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36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365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CD95F87-6528-4262-92ED-7704F9C2247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sk-SK" sz="4400" spc="-1" strike="noStrike"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369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370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371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372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2619685-BBE1-482A-9B7E-7623EA0A0E8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53CD0F6E-0738-4FA1-86ED-1FB6FEC115D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sk-SK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5EEE37E-A40C-4D01-88D6-8E3475E9DF5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sk-SK" sz="4400" spc="-1" strike="noStrike">
              <a:latin typeface="Arial"/>
            </a:endParaRPr>
          </a:p>
        </p:txBody>
      </p:sp>
      <p:sp>
        <p:nvSpPr>
          <p:cNvPr id="42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sk-SK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5C2E1FC2-B8AF-4833-BC08-AD1F9AC1FC5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sk-SK" sz="4400" spc="-1" strike="noStrike">
              <a:latin typeface="Arial"/>
            </a:endParaRPr>
          </a:p>
        </p:txBody>
      </p:sp>
      <p:sp>
        <p:nvSpPr>
          <p:cNvPr id="4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E12D2B36-382F-460C-B094-1D1105A3FF5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sk-SK" sz="4400" spc="-1" strike="noStrike">
              <a:latin typeface="Arial"/>
            </a:endParaRPr>
          </a:p>
        </p:txBody>
      </p:sp>
      <p:sp>
        <p:nvSpPr>
          <p:cNvPr id="4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43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C38BCC8E-4263-4671-B33A-3EBB47806B7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sk-SK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A044B021-0B98-4B7F-B70A-FE1A4FB0906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sk-SK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3DA862FD-0A39-4D51-864D-DC10E5E90F5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sk-SK" sz="4400" spc="-1" strike="noStrike">
              <a:latin typeface="Arial"/>
            </a:endParaRPr>
          </a:p>
        </p:txBody>
      </p:sp>
      <p:sp>
        <p:nvSpPr>
          <p:cNvPr id="4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43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43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F8765DF5-6F27-495D-A452-7D8AFB8D423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sk-SK" sz="4400" spc="-1" strike="noStrike">
              <a:latin typeface="Arial"/>
            </a:endParaRPr>
          </a:p>
        </p:txBody>
      </p:sp>
      <p:sp>
        <p:nvSpPr>
          <p:cNvPr id="44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44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443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01E1BCD7-02E8-497B-909A-CD08BDBB76E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sk-SK" sz="4400" spc="-1" strike="noStrike">
              <a:latin typeface="Arial"/>
            </a:endParaRPr>
          </a:p>
        </p:txBody>
      </p:sp>
      <p:sp>
        <p:nvSpPr>
          <p:cNvPr id="4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44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44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1BC17084-229E-42E7-B13A-1AB7DF5925E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sk-SK" sz="4400" spc="-1" strike="noStrike">
              <a:latin typeface="Arial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450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C89C0CFD-0789-45DC-B989-A3B2051B173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sk-SK" sz="4400" spc="-1" strike="noStrike">
              <a:latin typeface="Arial"/>
            </a:endParaRPr>
          </a:p>
        </p:txBody>
      </p:sp>
      <p:sp>
        <p:nvSpPr>
          <p:cNvPr id="4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45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45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455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965A5BFF-6F30-4348-91FC-2A5B201C447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sk-SK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9E84D0B-C7C5-44F7-B2DB-37ABF4B46B3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sk-SK" sz="4400" spc="-1" strike="noStrike">
              <a:latin typeface="Arial"/>
            </a:endParaRPr>
          </a:p>
        </p:txBody>
      </p:sp>
      <p:sp>
        <p:nvSpPr>
          <p:cNvPr id="45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458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459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460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461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462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A1407226-7308-4B6A-8415-029BBAD3785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sk-SK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4561486-B7BF-4C73-8638-5E080BC86A0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sk-SK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73AAC4F-1464-45C2-9E0D-0056CD6C948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sk-SK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7A9437A-6F0A-4233-8B69-20AB048DF3D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5040000"/>
            <a:ext cx="10078560" cy="62856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"/>
          <p:cNvGrpSpPr/>
          <p:nvPr/>
        </p:nvGrpSpPr>
        <p:grpSpPr>
          <a:xfrm>
            <a:off x="2727360" y="4707720"/>
            <a:ext cx="505800" cy="662760"/>
            <a:chOff x="2727360" y="4707720"/>
            <a:chExt cx="505800" cy="662760"/>
          </a:xfrm>
        </p:grpSpPr>
        <p:sp>
          <p:nvSpPr>
            <p:cNvPr id="2" name=""/>
            <p:cNvSpPr/>
            <p:nvPr/>
          </p:nvSpPr>
          <p:spPr>
            <a:xfrm>
              <a:off x="3145680" y="5162760"/>
              <a:ext cx="87480" cy="95760"/>
            </a:xfrm>
            <a:custGeom>
              <a:avLst/>
              <a:gdLst/>
              <a:ahLst/>
              <a:rect l="l" t="t" r="r" b="b"/>
              <a:pathLst>
                <a:path w="247" h="270">
                  <a:moveTo>
                    <a:pt x="247" y="135"/>
                  </a:moveTo>
                  <a:cubicBezTo>
                    <a:pt x="247" y="159"/>
                    <a:pt x="241" y="182"/>
                    <a:pt x="230" y="203"/>
                  </a:cubicBezTo>
                  <a:cubicBezTo>
                    <a:pt x="219" y="223"/>
                    <a:pt x="204" y="240"/>
                    <a:pt x="185" y="252"/>
                  </a:cubicBezTo>
                  <a:cubicBezTo>
                    <a:pt x="166" y="264"/>
                    <a:pt x="145" y="270"/>
                    <a:pt x="124" y="270"/>
                  </a:cubicBezTo>
                  <a:cubicBezTo>
                    <a:pt x="102" y="270"/>
                    <a:pt x="81" y="264"/>
                    <a:pt x="62" y="252"/>
                  </a:cubicBezTo>
                  <a:cubicBezTo>
                    <a:pt x="43" y="240"/>
                    <a:pt x="28" y="223"/>
                    <a:pt x="17" y="203"/>
                  </a:cubicBezTo>
                  <a:cubicBezTo>
                    <a:pt x="6" y="182"/>
                    <a:pt x="0" y="159"/>
                    <a:pt x="0" y="135"/>
                  </a:cubicBezTo>
                  <a:cubicBezTo>
                    <a:pt x="0" y="111"/>
                    <a:pt x="6" y="88"/>
                    <a:pt x="17" y="67"/>
                  </a:cubicBezTo>
                  <a:cubicBezTo>
                    <a:pt x="28" y="47"/>
                    <a:pt x="43" y="30"/>
                    <a:pt x="62" y="18"/>
                  </a:cubicBezTo>
                  <a:cubicBezTo>
                    <a:pt x="81" y="6"/>
                    <a:pt x="102" y="0"/>
                    <a:pt x="124" y="0"/>
                  </a:cubicBezTo>
                  <a:cubicBezTo>
                    <a:pt x="145" y="0"/>
                    <a:pt x="166" y="6"/>
                    <a:pt x="185" y="18"/>
                  </a:cubicBezTo>
                  <a:cubicBezTo>
                    <a:pt x="204" y="30"/>
                    <a:pt x="219" y="47"/>
                    <a:pt x="230" y="67"/>
                  </a:cubicBezTo>
                  <a:cubicBezTo>
                    <a:pt x="241" y="88"/>
                    <a:pt x="247" y="111"/>
                    <a:pt x="247" y="1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"/>
            <p:cNvSpPr/>
            <p:nvPr/>
          </p:nvSpPr>
          <p:spPr>
            <a:xfrm>
              <a:off x="3048480" y="5151600"/>
              <a:ext cx="152280" cy="192240"/>
            </a:xfrm>
            <a:custGeom>
              <a:avLst/>
              <a:gdLst/>
              <a:ahLst/>
              <a:rect l="l" t="t" r="r" b="b"/>
              <a:pathLst>
                <a:path w="427" h="538">
                  <a:moveTo>
                    <a:pt x="403" y="452"/>
                  </a:moveTo>
                  <a:cubicBezTo>
                    <a:pt x="495" y="104"/>
                    <a:pt x="301" y="151"/>
                    <a:pt x="250" y="0"/>
                  </a:cubicBezTo>
                  <a:cubicBezTo>
                    <a:pt x="177" y="36"/>
                    <a:pt x="104" y="71"/>
                    <a:pt x="31" y="107"/>
                  </a:cubicBezTo>
                  <a:cubicBezTo>
                    <a:pt x="31" y="104"/>
                    <a:pt x="-36" y="440"/>
                    <a:pt x="28" y="514"/>
                  </a:cubicBezTo>
                  <a:cubicBezTo>
                    <a:pt x="78" y="569"/>
                    <a:pt x="384" y="523"/>
                    <a:pt x="403" y="4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"/>
            <p:cNvSpPr/>
            <p:nvPr/>
          </p:nvSpPr>
          <p:spPr>
            <a:xfrm>
              <a:off x="3059280" y="5259600"/>
              <a:ext cx="89640" cy="45720"/>
            </a:xfrm>
            <a:custGeom>
              <a:avLst/>
              <a:gdLst/>
              <a:ahLst/>
              <a:rect l="l" t="t" r="r" b="b"/>
              <a:pathLst>
                <a:path w="253" h="131">
                  <a:moveTo>
                    <a:pt x="34" y="63"/>
                  </a:moveTo>
                  <a:cubicBezTo>
                    <a:pt x="52" y="44"/>
                    <a:pt x="74" y="26"/>
                    <a:pt x="99" y="17"/>
                  </a:cubicBezTo>
                  <a:cubicBezTo>
                    <a:pt x="148" y="-5"/>
                    <a:pt x="204" y="-5"/>
                    <a:pt x="253" y="14"/>
                  </a:cubicBezTo>
                  <a:cubicBezTo>
                    <a:pt x="200" y="14"/>
                    <a:pt x="154" y="17"/>
                    <a:pt x="108" y="38"/>
                  </a:cubicBezTo>
                  <a:cubicBezTo>
                    <a:pt x="87" y="47"/>
                    <a:pt x="65" y="60"/>
                    <a:pt x="47" y="75"/>
                  </a:cubicBezTo>
                  <a:cubicBezTo>
                    <a:pt x="31" y="91"/>
                    <a:pt x="13" y="109"/>
                    <a:pt x="0" y="131"/>
                  </a:cubicBezTo>
                  <a:cubicBezTo>
                    <a:pt x="4" y="106"/>
                    <a:pt x="15" y="81"/>
                    <a:pt x="34" y="6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"/>
            <p:cNvSpPr/>
            <p:nvPr/>
          </p:nvSpPr>
          <p:spPr>
            <a:xfrm>
              <a:off x="2947680" y="5136120"/>
              <a:ext cx="129600" cy="234360"/>
            </a:xfrm>
            <a:custGeom>
              <a:avLst/>
              <a:gdLst/>
              <a:ahLst/>
              <a:rect l="l" t="t" r="r" b="b"/>
              <a:pathLst>
                <a:path w="364" h="655">
                  <a:moveTo>
                    <a:pt x="290" y="615"/>
                  </a:moveTo>
                  <a:cubicBezTo>
                    <a:pt x="364" y="538"/>
                    <a:pt x="361" y="197"/>
                    <a:pt x="364" y="27"/>
                  </a:cubicBezTo>
                  <a:cubicBezTo>
                    <a:pt x="259" y="18"/>
                    <a:pt x="154" y="9"/>
                    <a:pt x="50" y="0"/>
                  </a:cubicBezTo>
                  <a:cubicBezTo>
                    <a:pt x="47" y="0"/>
                    <a:pt x="-39" y="541"/>
                    <a:pt x="22" y="615"/>
                  </a:cubicBezTo>
                  <a:cubicBezTo>
                    <a:pt x="68" y="670"/>
                    <a:pt x="238" y="667"/>
                    <a:pt x="290" y="6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"/>
            <p:cNvSpPr/>
            <p:nvPr/>
          </p:nvSpPr>
          <p:spPr>
            <a:xfrm>
              <a:off x="2832840" y="5136120"/>
              <a:ext cx="129600" cy="234360"/>
            </a:xfrm>
            <a:custGeom>
              <a:avLst/>
              <a:gdLst/>
              <a:ahLst/>
              <a:rect l="l" t="t" r="r" b="b"/>
              <a:pathLst>
                <a:path w="364" h="655">
                  <a:moveTo>
                    <a:pt x="74" y="615"/>
                  </a:moveTo>
                  <a:cubicBezTo>
                    <a:pt x="0" y="538"/>
                    <a:pt x="3" y="197"/>
                    <a:pt x="0" y="27"/>
                  </a:cubicBezTo>
                  <a:cubicBezTo>
                    <a:pt x="105" y="18"/>
                    <a:pt x="209" y="9"/>
                    <a:pt x="314" y="0"/>
                  </a:cubicBezTo>
                  <a:cubicBezTo>
                    <a:pt x="323" y="205"/>
                    <a:pt x="403" y="541"/>
                    <a:pt x="341" y="615"/>
                  </a:cubicBezTo>
                  <a:cubicBezTo>
                    <a:pt x="295" y="670"/>
                    <a:pt x="126" y="667"/>
                    <a:pt x="74" y="6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"/>
            <p:cNvSpPr/>
            <p:nvPr/>
          </p:nvSpPr>
          <p:spPr>
            <a:xfrm>
              <a:off x="2951280" y="5262120"/>
              <a:ext cx="7560" cy="93960"/>
            </a:xfrm>
            <a:custGeom>
              <a:avLst/>
              <a:gdLst/>
              <a:ahLst/>
              <a:rect l="l" t="t" r="r" b="b"/>
              <a:pathLst>
                <a:path w="25" h="265">
                  <a:moveTo>
                    <a:pt x="0" y="133"/>
                  </a:moveTo>
                  <a:cubicBezTo>
                    <a:pt x="0" y="90"/>
                    <a:pt x="3" y="44"/>
                    <a:pt x="12" y="0"/>
                  </a:cubicBezTo>
                  <a:cubicBezTo>
                    <a:pt x="21" y="44"/>
                    <a:pt x="25" y="90"/>
                    <a:pt x="25" y="133"/>
                  </a:cubicBezTo>
                  <a:cubicBezTo>
                    <a:pt x="21" y="179"/>
                    <a:pt x="21" y="222"/>
                    <a:pt x="12" y="265"/>
                  </a:cubicBezTo>
                  <a:cubicBezTo>
                    <a:pt x="3" y="222"/>
                    <a:pt x="0" y="176"/>
                    <a:pt x="0" y="1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"/>
            <p:cNvSpPr/>
            <p:nvPr/>
          </p:nvSpPr>
          <p:spPr>
            <a:xfrm>
              <a:off x="2855880" y="5127120"/>
              <a:ext cx="198000" cy="191160"/>
            </a:xfrm>
            <a:custGeom>
              <a:avLst/>
              <a:gdLst/>
              <a:ahLst/>
              <a:rect l="l" t="t" r="r" b="b"/>
              <a:pathLst>
                <a:path w="554" h="535">
                  <a:moveTo>
                    <a:pt x="277" y="535"/>
                  </a:moveTo>
                  <a:cubicBezTo>
                    <a:pt x="185" y="440"/>
                    <a:pt x="0" y="390"/>
                    <a:pt x="0" y="252"/>
                  </a:cubicBezTo>
                  <a:cubicBezTo>
                    <a:pt x="0" y="113"/>
                    <a:pt x="123" y="0"/>
                    <a:pt x="277" y="0"/>
                  </a:cubicBezTo>
                  <a:cubicBezTo>
                    <a:pt x="431" y="0"/>
                    <a:pt x="554" y="113"/>
                    <a:pt x="554" y="252"/>
                  </a:cubicBezTo>
                  <a:cubicBezTo>
                    <a:pt x="554" y="390"/>
                    <a:pt x="369" y="440"/>
                    <a:pt x="277" y="5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"/>
            <p:cNvSpPr/>
            <p:nvPr/>
          </p:nvSpPr>
          <p:spPr>
            <a:xfrm>
              <a:off x="3033000" y="4707720"/>
              <a:ext cx="148680" cy="289800"/>
            </a:xfrm>
            <a:custGeom>
              <a:avLst/>
              <a:gdLst/>
              <a:ahLst/>
              <a:rect l="l" t="t" r="r" b="b"/>
              <a:pathLst>
                <a:path w="417" h="809">
                  <a:moveTo>
                    <a:pt x="37" y="354"/>
                  </a:moveTo>
                  <a:cubicBezTo>
                    <a:pt x="21" y="677"/>
                    <a:pt x="12" y="629"/>
                    <a:pt x="0" y="766"/>
                  </a:cubicBezTo>
                  <a:cubicBezTo>
                    <a:pt x="57" y="780"/>
                    <a:pt x="115" y="795"/>
                    <a:pt x="172" y="809"/>
                  </a:cubicBezTo>
                  <a:cubicBezTo>
                    <a:pt x="243" y="686"/>
                    <a:pt x="163" y="778"/>
                    <a:pt x="384" y="440"/>
                  </a:cubicBezTo>
                  <a:cubicBezTo>
                    <a:pt x="464" y="314"/>
                    <a:pt x="378" y="18"/>
                    <a:pt x="329" y="0"/>
                  </a:cubicBezTo>
                  <a:cubicBezTo>
                    <a:pt x="298" y="-9"/>
                    <a:pt x="43" y="188"/>
                    <a:pt x="37" y="35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"/>
            <p:cNvSpPr/>
            <p:nvPr/>
          </p:nvSpPr>
          <p:spPr>
            <a:xfrm>
              <a:off x="3044880" y="4766040"/>
              <a:ext cx="107640" cy="228960"/>
            </a:xfrm>
            <a:custGeom>
              <a:avLst/>
              <a:gdLst/>
              <a:ahLst/>
              <a:rect l="l" t="t" r="r" b="b"/>
              <a:pathLst>
                <a:path w="303" h="640">
                  <a:moveTo>
                    <a:pt x="77" y="210"/>
                  </a:moveTo>
                  <a:cubicBezTo>
                    <a:pt x="19" y="523"/>
                    <a:pt x="26" y="478"/>
                    <a:pt x="0" y="612"/>
                  </a:cubicBezTo>
                  <a:cubicBezTo>
                    <a:pt x="38" y="622"/>
                    <a:pt x="76" y="631"/>
                    <a:pt x="114" y="640"/>
                  </a:cubicBezTo>
                  <a:cubicBezTo>
                    <a:pt x="169" y="513"/>
                    <a:pt x="114" y="618"/>
                    <a:pt x="280" y="258"/>
                  </a:cubicBezTo>
                  <a:cubicBezTo>
                    <a:pt x="324" y="167"/>
                    <a:pt x="299" y="16"/>
                    <a:pt x="253" y="1"/>
                  </a:cubicBezTo>
                  <a:cubicBezTo>
                    <a:pt x="222" y="-8"/>
                    <a:pt x="102" y="81"/>
                    <a:pt x="77" y="2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"/>
            <p:cNvSpPr/>
            <p:nvPr/>
          </p:nvSpPr>
          <p:spPr>
            <a:xfrm>
              <a:off x="2727360" y="4707720"/>
              <a:ext cx="149400" cy="289800"/>
            </a:xfrm>
            <a:custGeom>
              <a:avLst/>
              <a:gdLst/>
              <a:ahLst/>
              <a:rect l="l" t="t" r="r" b="b"/>
              <a:pathLst>
                <a:path w="419" h="809">
                  <a:moveTo>
                    <a:pt x="382" y="354"/>
                  </a:moveTo>
                  <a:cubicBezTo>
                    <a:pt x="397" y="677"/>
                    <a:pt x="406" y="629"/>
                    <a:pt x="419" y="766"/>
                  </a:cubicBezTo>
                  <a:cubicBezTo>
                    <a:pt x="361" y="780"/>
                    <a:pt x="304" y="795"/>
                    <a:pt x="247" y="809"/>
                  </a:cubicBezTo>
                  <a:cubicBezTo>
                    <a:pt x="176" y="686"/>
                    <a:pt x="256" y="778"/>
                    <a:pt x="34" y="440"/>
                  </a:cubicBezTo>
                  <a:cubicBezTo>
                    <a:pt x="-49" y="314"/>
                    <a:pt x="40" y="18"/>
                    <a:pt x="90" y="0"/>
                  </a:cubicBezTo>
                  <a:cubicBezTo>
                    <a:pt x="120" y="-9"/>
                    <a:pt x="376" y="188"/>
                    <a:pt x="382" y="35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"/>
            <p:cNvSpPr/>
            <p:nvPr/>
          </p:nvSpPr>
          <p:spPr>
            <a:xfrm>
              <a:off x="2756880" y="4766040"/>
              <a:ext cx="107640" cy="230040"/>
            </a:xfrm>
            <a:custGeom>
              <a:avLst/>
              <a:gdLst/>
              <a:ahLst/>
              <a:rect l="l" t="t" r="r" b="b"/>
              <a:pathLst>
                <a:path w="303" h="643">
                  <a:moveTo>
                    <a:pt x="226" y="210"/>
                  </a:moveTo>
                  <a:cubicBezTo>
                    <a:pt x="285" y="523"/>
                    <a:pt x="277" y="478"/>
                    <a:pt x="303" y="612"/>
                  </a:cubicBezTo>
                  <a:cubicBezTo>
                    <a:pt x="266" y="623"/>
                    <a:pt x="229" y="633"/>
                    <a:pt x="192" y="643"/>
                  </a:cubicBezTo>
                  <a:cubicBezTo>
                    <a:pt x="136" y="516"/>
                    <a:pt x="192" y="622"/>
                    <a:pt x="23" y="262"/>
                  </a:cubicBezTo>
                  <a:cubicBezTo>
                    <a:pt x="-20" y="167"/>
                    <a:pt x="1" y="16"/>
                    <a:pt x="51" y="1"/>
                  </a:cubicBezTo>
                  <a:cubicBezTo>
                    <a:pt x="81" y="-8"/>
                    <a:pt x="201" y="81"/>
                    <a:pt x="226" y="2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"/>
            <p:cNvSpPr/>
            <p:nvPr/>
          </p:nvSpPr>
          <p:spPr>
            <a:xfrm>
              <a:off x="2752560" y="4884840"/>
              <a:ext cx="404280" cy="354240"/>
            </a:xfrm>
            <a:custGeom>
              <a:avLst/>
              <a:gdLst/>
              <a:ahLst/>
              <a:rect l="l" t="t" r="r" b="b"/>
              <a:pathLst>
                <a:path w="1127" h="988">
                  <a:moveTo>
                    <a:pt x="564" y="0"/>
                  </a:moveTo>
                  <a:cubicBezTo>
                    <a:pt x="874" y="0"/>
                    <a:pt x="1016" y="133"/>
                    <a:pt x="1016" y="317"/>
                  </a:cubicBezTo>
                  <a:cubicBezTo>
                    <a:pt x="1016" y="471"/>
                    <a:pt x="1249" y="699"/>
                    <a:pt x="1040" y="849"/>
                  </a:cubicBezTo>
                  <a:cubicBezTo>
                    <a:pt x="939" y="923"/>
                    <a:pt x="766" y="988"/>
                    <a:pt x="564" y="988"/>
                  </a:cubicBezTo>
                  <a:cubicBezTo>
                    <a:pt x="361" y="988"/>
                    <a:pt x="189" y="923"/>
                    <a:pt x="87" y="849"/>
                  </a:cubicBezTo>
                  <a:cubicBezTo>
                    <a:pt x="-122" y="696"/>
                    <a:pt x="112" y="471"/>
                    <a:pt x="112" y="317"/>
                  </a:cubicBezTo>
                  <a:cubicBezTo>
                    <a:pt x="112" y="133"/>
                    <a:pt x="250" y="0"/>
                    <a:pt x="564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"/>
            <p:cNvSpPr/>
            <p:nvPr/>
          </p:nvSpPr>
          <p:spPr>
            <a:xfrm>
              <a:off x="2777040" y="4933440"/>
              <a:ext cx="353160" cy="293040"/>
            </a:xfrm>
            <a:custGeom>
              <a:avLst/>
              <a:gdLst/>
              <a:ahLst/>
              <a:rect l="l" t="t" r="r" b="b"/>
              <a:pathLst>
                <a:path w="985" h="818">
                  <a:moveTo>
                    <a:pt x="536" y="28"/>
                  </a:moveTo>
                  <a:cubicBezTo>
                    <a:pt x="509" y="-9"/>
                    <a:pt x="484" y="-9"/>
                    <a:pt x="456" y="28"/>
                  </a:cubicBezTo>
                  <a:cubicBezTo>
                    <a:pt x="392" y="111"/>
                    <a:pt x="290" y="290"/>
                    <a:pt x="284" y="438"/>
                  </a:cubicBezTo>
                  <a:cubicBezTo>
                    <a:pt x="167" y="422"/>
                    <a:pt x="35" y="428"/>
                    <a:pt x="7" y="490"/>
                  </a:cubicBezTo>
                  <a:cubicBezTo>
                    <a:pt x="-45" y="612"/>
                    <a:pt x="201" y="818"/>
                    <a:pt x="493" y="818"/>
                  </a:cubicBezTo>
                  <a:cubicBezTo>
                    <a:pt x="789" y="818"/>
                    <a:pt x="1031" y="612"/>
                    <a:pt x="978" y="490"/>
                  </a:cubicBezTo>
                  <a:cubicBezTo>
                    <a:pt x="958" y="428"/>
                    <a:pt x="822" y="422"/>
                    <a:pt x="709" y="438"/>
                  </a:cubicBezTo>
                  <a:cubicBezTo>
                    <a:pt x="702" y="290"/>
                    <a:pt x="601" y="111"/>
                    <a:pt x="536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"/>
            <p:cNvSpPr/>
            <p:nvPr/>
          </p:nvSpPr>
          <p:spPr>
            <a:xfrm>
              <a:off x="2871720" y="5143680"/>
              <a:ext cx="166320" cy="59400"/>
            </a:xfrm>
            <a:custGeom>
              <a:avLst/>
              <a:gdLst/>
              <a:ahLst/>
              <a:rect l="l" t="t" r="r" b="b"/>
              <a:pathLst>
                <a:path w="466" h="169">
                  <a:moveTo>
                    <a:pt x="372" y="62"/>
                  </a:moveTo>
                  <a:cubicBezTo>
                    <a:pt x="338" y="65"/>
                    <a:pt x="301" y="56"/>
                    <a:pt x="273" y="37"/>
                  </a:cubicBezTo>
                  <a:cubicBezTo>
                    <a:pt x="258" y="28"/>
                    <a:pt x="246" y="16"/>
                    <a:pt x="233" y="0"/>
                  </a:cubicBezTo>
                  <a:cubicBezTo>
                    <a:pt x="224" y="16"/>
                    <a:pt x="209" y="28"/>
                    <a:pt x="193" y="37"/>
                  </a:cubicBezTo>
                  <a:cubicBezTo>
                    <a:pt x="162" y="56"/>
                    <a:pt x="129" y="65"/>
                    <a:pt x="95" y="62"/>
                  </a:cubicBezTo>
                  <a:cubicBezTo>
                    <a:pt x="61" y="62"/>
                    <a:pt x="27" y="49"/>
                    <a:pt x="2" y="28"/>
                  </a:cubicBezTo>
                  <a:cubicBezTo>
                    <a:pt x="-13" y="16"/>
                    <a:pt x="67" y="169"/>
                    <a:pt x="233" y="169"/>
                  </a:cubicBezTo>
                  <a:cubicBezTo>
                    <a:pt x="399" y="169"/>
                    <a:pt x="479" y="16"/>
                    <a:pt x="464" y="28"/>
                  </a:cubicBezTo>
                  <a:cubicBezTo>
                    <a:pt x="439" y="46"/>
                    <a:pt x="406" y="59"/>
                    <a:pt x="372" y="6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"/>
            <p:cNvSpPr/>
            <p:nvPr/>
          </p:nvSpPr>
          <p:spPr>
            <a:xfrm>
              <a:off x="3000240" y="4977000"/>
              <a:ext cx="96840" cy="115560"/>
            </a:xfrm>
            <a:custGeom>
              <a:avLst/>
              <a:gdLst/>
              <a:ahLst/>
              <a:rect l="l" t="t" r="r" b="b"/>
              <a:pathLst>
                <a:path w="273" h="325">
                  <a:moveTo>
                    <a:pt x="95" y="9"/>
                  </a:moveTo>
                  <a:cubicBezTo>
                    <a:pt x="187" y="-28"/>
                    <a:pt x="249" y="61"/>
                    <a:pt x="264" y="110"/>
                  </a:cubicBezTo>
                  <a:cubicBezTo>
                    <a:pt x="289" y="184"/>
                    <a:pt x="258" y="267"/>
                    <a:pt x="249" y="286"/>
                  </a:cubicBezTo>
                  <a:cubicBezTo>
                    <a:pt x="242" y="298"/>
                    <a:pt x="175" y="357"/>
                    <a:pt x="24" y="301"/>
                  </a:cubicBezTo>
                  <a:cubicBezTo>
                    <a:pt x="27" y="301"/>
                    <a:pt x="-13" y="218"/>
                    <a:pt x="5" y="141"/>
                  </a:cubicBezTo>
                  <a:cubicBezTo>
                    <a:pt x="35" y="97"/>
                    <a:pt x="15" y="40"/>
                    <a:pt x="95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"/>
            <p:cNvSpPr/>
            <p:nvPr/>
          </p:nvSpPr>
          <p:spPr>
            <a:xfrm>
              <a:off x="3001680" y="4970520"/>
              <a:ext cx="101520" cy="124920"/>
            </a:xfrm>
            <a:custGeom>
              <a:avLst/>
              <a:gdLst/>
              <a:ahLst/>
              <a:rect l="l" t="t" r="r" b="b"/>
              <a:pathLst>
                <a:path w="286" h="351">
                  <a:moveTo>
                    <a:pt x="34" y="57"/>
                  </a:moveTo>
                  <a:cubicBezTo>
                    <a:pt x="47" y="41"/>
                    <a:pt x="59" y="29"/>
                    <a:pt x="74" y="20"/>
                  </a:cubicBezTo>
                  <a:cubicBezTo>
                    <a:pt x="80" y="14"/>
                    <a:pt x="90" y="10"/>
                    <a:pt x="99" y="7"/>
                  </a:cubicBezTo>
                  <a:cubicBezTo>
                    <a:pt x="108" y="4"/>
                    <a:pt x="117" y="1"/>
                    <a:pt x="127" y="1"/>
                  </a:cubicBezTo>
                  <a:cubicBezTo>
                    <a:pt x="164" y="-5"/>
                    <a:pt x="200" y="14"/>
                    <a:pt x="225" y="38"/>
                  </a:cubicBezTo>
                  <a:cubicBezTo>
                    <a:pt x="250" y="63"/>
                    <a:pt x="270" y="98"/>
                    <a:pt x="280" y="134"/>
                  </a:cubicBezTo>
                  <a:cubicBezTo>
                    <a:pt x="289" y="171"/>
                    <a:pt x="287" y="210"/>
                    <a:pt x="277" y="247"/>
                  </a:cubicBezTo>
                  <a:cubicBezTo>
                    <a:pt x="274" y="266"/>
                    <a:pt x="268" y="284"/>
                    <a:pt x="259" y="300"/>
                  </a:cubicBezTo>
                  <a:cubicBezTo>
                    <a:pt x="258" y="302"/>
                    <a:pt x="257" y="304"/>
                    <a:pt x="256" y="306"/>
                  </a:cubicBezTo>
                  <a:cubicBezTo>
                    <a:pt x="256" y="309"/>
                    <a:pt x="256" y="312"/>
                    <a:pt x="256" y="315"/>
                  </a:cubicBezTo>
                  <a:cubicBezTo>
                    <a:pt x="255" y="316"/>
                    <a:pt x="254" y="317"/>
                    <a:pt x="253" y="318"/>
                  </a:cubicBezTo>
                  <a:cubicBezTo>
                    <a:pt x="250" y="321"/>
                    <a:pt x="247" y="324"/>
                    <a:pt x="240" y="327"/>
                  </a:cubicBezTo>
                  <a:cubicBezTo>
                    <a:pt x="231" y="334"/>
                    <a:pt x="225" y="337"/>
                    <a:pt x="216" y="340"/>
                  </a:cubicBezTo>
                  <a:cubicBezTo>
                    <a:pt x="182" y="352"/>
                    <a:pt x="148" y="352"/>
                    <a:pt x="114" y="349"/>
                  </a:cubicBezTo>
                  <a:cubicBezTo>
                    <a:pt x="80" y="343"/>
                    <a:pt x="50" y="334"/>
                    <a:pt x="19" y="318"/>
                  </a:cubicBezTo>
                  <a:cubicBezTo>
                    <a:pt x="50" y="324"/>
                    <a:pt x="83" y="334"/>
                    <a:pt x="114" y="334"/>
                  </a:cubicBezTo>
                  <a:cubicBezTo>
                    <a:pt x="144" y="334"/>
                    <a:pt x="179" y="330"/>
                    <a:pt x="207" y="318"/>
                  </a:cubicBezTo>
                  <a:cubicBezTo>
                    <a:pt x="213" y="315"/>
                    <a:pt x="219" y="312"/>
                    <a:pt x="225" y="306"/>
                  </a:cubicBezTo>
                  <a:cubicBezTo>
                    <a:pt x="228" y="303"/>
                    <a:pt x="231" y="303"/>
                    <a:pt x="231" y="300"/>
                  </a:cubicBezTo>
                  <a:cubicBezTo>
                    <a:pt x="232" y="298"/>
                    <a:pt x="233" y="296"/>
                    <a:pt x="234" y="294"/>
                  </a:cubicBezTo>
                  <a:cubicBezTo>
                    <a:pt x="240" y="278"/>
                    <a:pt x="244" y="263"/>
                    <a:pt x="250" y="247"/>
                  </a:cubicBezTo>
                  <a:cubicBezTo>
                    <a:pt x="256" y="214"/>
                    <a:pt x="259" y="180"/>
                    <a:pt x="250" y="149"/>
                  </a:cubicBezTo>
                  <a:cubicBezTo>
                    <a:pt x="244" y="118"/>
                    <a:pt x="225" y="90"/>
                    <a:pt x="204" y="69"/>
                  </a:cubicBezTo>
                  <a:cubicBezTo>
                    <a:pt x="182" y="47"/>
                    <a:pt x="154" y="32"/>
                    <a:pt x="127" y="35"/>
                  </a:cubicBezTo>
                  <a:cubicBezTo>
                    <a:pt x="120" y="35"/>
                    <a:pt x="111" y="35"/>
                    <a:pt x="105" y="38"/>
                  </a:cubicBezTo>
                  <a:cubicBezTo>
                    <a:pt x="99" y="41"/>
                    <a:pt x="90" y="41"/>
                    <a:pt x="84" y="44"/>
                  </a:cubicBezTo>
                  <a:cubicBezTo>
                    <a:pt x="68" y="50"/>
                    <a:pt x="56" y="60"/>
                    <a:pt x="47" y="72"/>
                  </a:cubicBezTo>
                  <a:cubicBezTo>
                    <a:pt x="25" y="90"/>
                    <a:pt x="10" y="121"/>
                    <a:pt x="0" y="158"/>
                  </a:cubicBezTo>
                  <a:cubicBezTo>
                    <a:pt x="0" y="121"/>
                    <a:pt x="13" y="87"/>
                    <a:pt x="34" y="5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"/>
            <p:cNvSpPr/>
            <p:nvPr/>
          </p:nvSpPr>
          <p:spPr>
            <a:xfrm>
              <a:off x="3015000" y="5004720"/>
              <a:ext cx="56160" cy="69120"/>
            </a:xfrm>
            <a:custGeom>
              <a:avLst/>
              <a:gdLst/>
              <a:ahLst/>
              <a:rect l="l" t="t" r="r" b="b"/>
              <a:pathLst>
                <a:path w="160" h="196">
                  <a:moveTo>
                    <a:pt x="160" y="98"/>
                  </a:moveTo>
                  <a:cubicBezTo>
                    <a:pt x="160" y="115"/>
                    <a:pt x="157" y="132"/>
                    <a:pt x="150" y="147"/>
                  </a:cubicBezTo>
                  <a:cubicBezTo>
                    <a:pt x="143" y="162"/>
                    <a:pt x="132" y="174"/>
                    <a:pt x="120" y="183"/>
                  </a:cubicBezTo>
                  <a:cubicBezTo>
                    <a:pt x="107" y="191"/>
                    <a:pt x="94" y="196"/>
                    <a:pt x="80" y="196"/>
                  </a:cubicBezTo>
                  <a:cubicBezTo>
                    <a:pt x="66" y="196"/>
                    <a:pt x="52" y="191"/>
                    <a:pt x="40" y="183"/>
                  </a:cubicBezTo>
                  <a:cubicBezTo>
                    <a:pt x="27" y="174"/>
                    <a:pt x="18" y="162"/>
                    <a:pt x="11" y="147"/>
                  </a:cubicBezTo>
                  <a:cubicBezTo>
                    <a:pt x="4" y="132"/>
                    <a:pt x="0" y="115"/>
                    <a:pt x="0" y="98"/>
                  </a:cubicBezTo>
                  <a:cubicBezTo>
                    <a:pt x="0" y="81"/>
                    <a:pt x="4" y="64"/>
                    <a:pt x="11" y="49"/>
                  </a:cubicBezTo>
                  <a:cubicBezTo>
                    <a:pt x="18" y="34"/>
                    <a:pt x="27" y="21"/>
                    <a:pt x="40" y="13"/>
                  </a:cubicBezTo>
                  <a:cubicBezTo>
                    <a:pt x="52" y="4"/>
                    <a:pt x="66" y="0"/>
                    <a:pt x="80" y="0"/>
                  </a:cubicBezTo>
                  <a:cubicBezTo>
                    <a:pt x="94" y="0"/>
                    <a:pt x="107" y="4"/>
                    <a:pt x="120" y="13"/>
                  </a:cubicBezTo>
                  <a:cubicBezTo>
                    <a:pt x="132" y="21"/>
                    <a:pt x="143" y="34"/>
                    <a:pt x="150" y="49"/>
                  </a:cubicBezTo>
                  <a:cubicBezTo>
                    <a:pt x="157" y="64"/>
                    <a:pt x="160" y="81"/>
                    <a:pt x="160" y="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"/>
            <p:cNvSpPr/>
            <p:nvPr/>
          </p:nvSpPr>
          <p:spPr>
            <a:xfrm>
              <a:off x="2812680" y="4977000"/>
              <a:ext cx="95760" cy="115560"/>
            </a:xfrm>
            <a:custGeom>
              <a:avLst/>
              <a:gdLst/>
              <a:ahLst/>
              <a:rect l="l" t="t" r="r" b="b"/>
              <a:pathLst>
                <a:path w="270" h="325">
                  <a:moveTo>
                    <a:pt x="178" y="9"/>
                  </a:moveTo>
                  <a:cubicBezTo>
                    <a:pt x="86" y="-28"/>
                    <a:pt x="25" y="61"/>
                    <a:pt x="10" y="110"/>
                  </a:cubicBezTo>
                  <a:cubicBezTo>
                    <a:pt x="-15" y="184"/>
                    <a:pt x="15" y="267"/>
                    <a:pt x="25" y="286"/>
                  </a:cubicBezTo>
                  <a:cubicBezTo>
                    <a:pt x="30" y="298"/>
                    <a:pt x="99" y="357"/>
                    <a:pt x="249" y="301"/>
                  </a:cubicBezTo>
                  <a:cubicBezTo>
                    <a:pt x="245" y="301"/>
                    <a:pt x="282" y="218"/>
                    <a:pt x="267" y="141"/>
                  </a:cubicBezTo>
                  <a:cubicBezTo>
                    <a:pt x="238" y="97"/>
                    <a:pt x="258" y="40"/>
                    <a:pt x="178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" name=""/>
            <p:cNvSpPr/>
            <p:nvPr/>
          </p:nvSpPr>
          <p:spPr>
            <a:xfrm>
              <a:off x="2805840" y="4971600"/>
              <a:ext cx="101880" cy="123120"/>
            </a:xfrm>
            <a:custGeom>
              <a:avLst/>
              <a:gdLst/>
              <a:ahLst/>
              <a:rect l="l" t="t" r="r" b="b"/>
              <a:pathLst>
                <a:path w="287" h="346">
                  <a:moveTo>
                    <a:pt x="241" y="66"/>
                  </a:moveTo>
                  <a:cubicBezTo>
                    <a:pt x="229" y="54"/>
                    <a:pt x="216" y="44"/>
                    <a:pt x="204" y="38"/>
                  </a:cubicBezTo>
                  <a:cubicBezTo>
                    <a:pt x="198" y="35"/>
                    <a:pt x="189" y="32"/>
                    <a:pt x="182" y="32"/>
                  </a:cubicBezTo>
                  <a:cubicBezTo>
                    <a:pt x="176" y="29"/>
                    <a:pt x="167" y="29"/>
                    <a:pt x="161" y="29"/>
                  </a:cubicBezTo>
                  <a:cubicBezTo>
                    <a:pt x="133" y="29"/>
                    <a:pt x="102" y="41"/>
                    <a:pt x="84" y="63"/>
                  </a:cubicBezTo>
                  <a:cubicBezTo>
                    <a:pt x="62" y="84"/>
                    <a:pt x="44" y="115"/>
                    <a:pt x="38" y="143"/>
                  </a:cubicBezTo>
                  <a:cubicBezTo>
                    <a:pt x="32" y="174"/>
                    <a:pt x="32" y="207"/>
                    <a:pt x="38" y="241"/>
                  </a:cubicBezTo>
                  <a:cubicBezTo>
                    <a:pt x="41" y="257"/>
                    <a:pt x="47" y="275"/>
                    <a:pt x="53" y="287"/>
                  </a:cubicBezTo>
                  <a:cubicBezTo>
                    <a:pt x="54" y="289"/>
                    <a:pt x="55" y="292"/>
                    <a:pt x="56" y="294"/>
                  </a:cubicBezTo>
                  <a:cubicBezTo>
                    <a:pt x="59" y="297"/>
                    <a:pt x="62" y="297"/>
                    <a:pt x="62" y="300"/>
                  </a:cubicBezTo>
                  <a:cubicBezTo>
                    <a:pt x="69" y="303"/>
                    <a:pt x="75" y="309"/>
                    <a:pt x="81" y="312"/>
                  </a:cubicBezTo>
                  <a:cubicBezTo>
                    <a:pt x="109" y="324"/>
                    <a:pt x="139" y="331"/>
                    <a:pt x="173" y="327"/>
                  </a:cubicBezTo>
                  <a:cubicBezTo>
                    <a:pt x="204" y="327"/>
                    <a:pt x="238" y="321"/>
                    <a:pt x="269" y="312"/>
                  </a:cubicBezTo>
                  <a:cubicBezTo>
                    <a:pt x="238" y="327"/>
                    <a:pt x="207" y="337"/>
                    <a:pt x="173" y="343"/>
                  </a:cubicBezTo>
                  <a:cubicBezTo>
                    <a:pt x="139" y="349"/>
                    <a:pt x="105" y="346"/>
                    <a:pt x="72" y="334"/>
                  </a:cubicBezTo>
                  <a:cubicBezTo>
                    <a:pt x="62" y="331"/>
                    <a:pt x="56" y="327"/>
                    <a:pt x="47" y="321"/>
                  </a:cubicBezTo>
                  <a:cubicBezTo>
                    <a:pt x="44" y="318"/>
                    <a:pt x="38" y="315"/>
                    <a:pt x="35" y="312"/>
                  </a:cubicBezTo>
                  <a:cubicBezTo>
                    <a:pt x="34" y="311"/>
                    <a:pt x="33" y="310"/>
                    <a:pt x="32" y="309"/>
                  </a:cubicBezTo>
                  <a:cubicBezTo>
                    <a:pt x="31" y="308"/>
                    <a:pt x="30" y="307"/>
                    <a:pt x="29" y="306"/>
                  </a:cubicBezTo>
                  <a:cubicBezTo>
                    <a:pt x="29" y="305"/>
                    <a:pt x="29" y="304"/>
                    <a:pt x="29" y="303"/>
                  </a:cubicBezTo>
                  <a:cubicBezTo>
                    <a:pt x="28" y="302"/>
                    <a:pt x="27" y="301"/>
                    <a:pt x="25" y="300"/>
                  </a:cubicBezTo>
                  <a:cubicBezTo>
                    <a:pt x="19" y="281"/>
                    <a:pt x="13" y="266"/>
                    <a:pt x="7" y="247"/>
                  </a:cubicBezTo>
                  <a:cubicBezTo>
                    <a:pt x="-2" y="211"/>
                    <a:pt x="-2" y="174"/>
                    <a:pt x="4" y="134"/>
                  </a:cubicBezTo>
                  <a:cubicBezTo>
                    <a:pt x="13" y="97"/>
                    <a:pt x="35" y="63"/>
                    <a:pt x="59" y="38"/>
                  </a:cubicBezTo>
                  <a:cubicBezTo>
                    <a:pt x="87" y="14"/>
                    <a:pt x="121" y="-5"/>
                    <a:pt x="158" y="1"/>
                  </a:cubicBezTo>
                  <a:cubicBezTo>
                    <a:pt x="167" y="1"/>
                    <a:pt x="176" y="4"/>
                    <a:pt x="185" y="7"/>
                  </a:cubicBezTo>
                  <a:cubicBezTo>
                    <a:pt x="195" y="11"/>
                    <a:pt x="201" y="14"/>
                    <a:pt x="210" y="20"/>
                  </a:cubicBezTo>
                  <a:cubicBezTo>
                    <a:pt x="225" y="29"/>
                    <a:pt x="238" y="41"/>
                    <a:pt x="250" y="57"/>
                  </a:cubicBezTo>
                  <a:cubicBezTo>
                    <a:pt x="272" y="81"/>
                    <a:pt x="284" y="118"/>
                    <a:pt x="287" y="155"/>
                  </a:cubicBezTo>
                  <a:cubicBezTo>
                    <a:pt x="278" y="121"/>
                    <a:pt x="265" y="87"/>
                    <a:pt x="241" y="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"/>
            <p:cNvSpPr/>
            <p:nvPr/>
          </p:nvSpPr>
          <p:spPr>
            <a:xfrm>
              <a:off x="2837160" y="5004720"/>
              <a:ext cx="56160" cy="69120"/>
            </a:xfrm>
            <a:custGeom>
              <a:avLst/>
              <a:gdLst/>
              <a:ahLst/>
              <a:rect l="l" t="t" r="r" b="b"/>
              <a:pathLst>
                <a:path w="160" h="196">
                  <a:moveTo>
                    <a:pt x="160" y="98"/>
                  </a:moveTo>
                  <a:cubicBezTo>
                    <a:pt x="160" y="115"/>
                    <a:pt x="156" y="132"/>
                    <a:pt x="149" y="147"/>
                  </a:cubicBezTo>
                  <a:cubicBezTo>
                    <a:pt x="142" y="162"/>
                    <a:pt x="132" y="174"/>
                    <a:pt x="120" y="183"/>
                  </a:cubicBezTo>
                  <a:cubicBezTo>
                    <a:pt x="108" y="191"/>
                    <a:pt x="94" y="196"/>
                    <a:pt x="80" y="196"/>
                  </a:cubicBezTo>
                  <a:cubicBezTo>
                    <a:pt x="66" y="196"/>
                    <a:pt x="52" y="191"/>
                    <a:pt x="40" y="183"/>
                  </a:cubicBezTo>
                  <a:cubicBezTo>
                    <a:pt x="28" y="174"/>
                    <a:pt x="18" y="162"/>
                    <a:pt x="11" y="147"/>
                  </a:cubicBezTo>
                  <a:cubicBezTo>
                    <a:pt x="4" y="132"/>
                    <a:pt x="0" y="115"/>
                    <a:pt x="0" y="98"/>
                  </a:cubicBezTo>
                  <a:cubicBezTo>
                    <a:pt x="0" y="81"/>
                    <a:pt x="4" y="64"/>
                    <a:pt x="11" y="49"/>
                  </a:cubicBezTo>
                  <a:cubicBezTo>
                    <a:pt x="18" y="34"/>
                    <a:pt x="28" y="21"/>
                    <a:pt x="40" y="13"/>
                  </a:cubicBezTo>
                  <a:cubicBezTo>
                    <a:pt x="52" y="4"/>
                    <a:pt x="66" y="0"/>
                    <a:pt x="80" y="0"/>
                  </a:cubicBezTo>
                  <a:cubicBezTo>
                    <a:pt x="94" y="0"/>
                    <a:pt x="108" y="4"/>
                    <a:pt x="120" y="13"/>
                  </a:cubicBezTo>
                  <a:cubicBezTo>
                    <a:pt x="132" y="21"/>
                    <a:pt x="142" y="34"/>
                    <a:pt x="149" y="49"/>
                  </a:cubicBezTo>
                  <a:cubicBezTo>
                    <a:pt x="156" y="64"/>
                    <a:pt x="160" y="81"/>
                    <a:pt x="160" y="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" name=""/>
            <p:cNvSpPr/>
            <p:nvPr/>
          </p:nvSpPr>
          <p:spPr>
            <a:xfrm>
              <a:off x="2925720" y="5129280"/>
              <a:ext cx="57240" cy="47520"/>
            </a:xfrm>
            <a:custGeom>
              <a:avLst/>
              <a:gdLst/>
              <a:ahLst/>
              <a:rect l="l" t="t" r="r" b="b"/>
              <a:pathLst>
                <a:path w="163" h="136">
                  <a:moveTo>
                    <a:pt x="0" y="0"/>
                  </a:moveTo>
                  <a:cubicBezTo>
                    <a:pt x="54" y="0"/>
                    <a:pt x="109" y="0"/>
                    <a:pt x="163" y="0"/>
                  </a:cubicBezTo>
                  <a:cubicBezTo>
                    <a:pt x="163" y="45"/>
                    <a:pt x="163" y="91"/>
                    <a:pt x="163" y="136"/>
                  </a:cubicBezTo>
                  <a:cubicBezTo>
                    <a:pt x="109" y="136"/>
                    <a:pt x="54" y="136"/>
                    <a:pt x="0" y="136"/>
                  </a:cubicBezTo>
                  <a:cubicBezTo>
                    <a:pt x="0" y="91"/>
                    <a:pt x="0" y="45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" name=""/>
            <p:cNvSpPr/>
            <p:nvPr/>
          </p:nvSpPr>
          <p:spPr>
            <a:xfrm>
              <a:off x="2843640" y="5088240"/>
              <a:ext cx="220320" cy="77760"/>
            </a:xfrm>
            <a:custGeom>
              <a:avLst/>
              <a:gdLst/>
              <a:ahLst/>
              <a:rect l="l" t="t" r="r" b="b"/>
              <a:pathLst>
                <a:path w="616" h="220">
                  <a:moveTo>
                    <a:pt x="465" y="188"/>
                  </a:moveTo>
                  <a:cubicBezTo>
                    <a:pt x="434" y="185"/>
                    <a:pt x="404" y="178"/>
                    <a:pt x="379" y="163"/>
                  </a:cubicBezTo>
                  <a:cubicBezTo>
                    <a:pt x="354" y="147"/>
                    <a:pt x="336" y="127"/>
                    <a:pt x="333" y="105"/>
                  </a:cubicBezTo>
                  <a:cubicBezTo>
                    <a:pt x="326" y="70"/>
                    <a:pt x="318" y="35"/>
                    <a:pt x="311" y="0"/>
                  </a:cubicBezTo>
                  <a:cubicBezTo>
                    <a:pt x="304" y="35"/>
                    <a:pt x="297" y="70"/>
                    <a:pt x="290" y="105"/>
                  </a:cubicBezTo>
                  <a:cubicBezTo>
                    <a:pt x="284" y="130"/>
                    <a:pt x="268" y="147"/>
                    <a:pt x="244" y="163"/>
                  </a:cubicBezTo>
                  <a:cubicBezTo>
                    <a:pt x="219" y="178"/>
                    <a:pt x="188" y="188"/>
                    <a:pt x="157" y="188"/>
                  </a:cubicBezTo>
                  <a:cubicBezTo>
                    <a:pt x="124" y="188"/>
                    <a:pt x="93" y="185"/>
                    <a:pt x="65" y="170"/>
                  </a:cubicBezTo>
                  <a:cubicBezTo>
                    <a:pt x="37" y="157"/>
                    <a:pt x="13" y="136"/>
                    <a:pt x="0" y="108"/>
                  </a:cubicBezTo>
                  <a:cubicBezTo>
                    <a:pt x="4" y="139"/>
                    <a:pt x="22" y="167"/>
                    <a:pt x="50" y="185"/>
                  </a:cubicBezTo>
                  <a:cubicBezTo>
                    <a:pt x="77" y="203"/>
                    <a:pt x="117" y="216"/>
                    <a:pt x="154" y="219"/>
                  </a:cubicBezTo>
                  <a:cubicBezTo>
                    <a:pt x="194" y="222"/>
                    <a:pt x="231" y="213"/>
                    <a:pt x="265" y="194"/>
                  </a:cubicBezTo>
                  <a:cubicBezTo>
                    <a:pt x="284" y="185"/>
                    <a:pt x="296" y="173"/>
                    <a:pt x="308" y="157"/>
                  </a:cubicBezTo>
                  <a:cubicBezTo>
                    <a:pt x="320" y="173"/>
                    <a:pt x="336" y="185"/>
                    <a:pt x="351" y="194"/>
                  </a:cubicBezTo>
                  <a:cubicBezTo>
                    <a:pt x="385" y="213"/>
                    <a:pt x="425" y="222"/>
                    <a:pt x="462" y="219"/>
                  </a:cubicBezTo>
                  <a:cubicBezTo>
                    <a:pt x="499" y="219"/>
                    <a:pt x="539" y="207"/>
                    <a:pt x="567" y="185"/>
                  </a:cubicBezTo>
                  <a:cubicBezTo>
                    <a:pt x="594" y="167"/>
                    <a:pt x="616" y="136"/>
                    <a:pt x="616" y="108"/>
                  </a:cubicBezTo>
                  <a:cubicBezTo>
                    <a:pt x="610" y="133"/>
                    <a:pt x="585" y="154"/>
                    <a:pt x="557" y="170"/>
                  </a:cubicBezTo>
                  <a:cubicBezTo>
                    <a:pt x="530" y="182"/>
                    <a:pt x="496" y="188"/>
                    <a:pt x="465" y="1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" name=""/>
            <p:cNvSpPr/>
            <p:nvPr/>
          </p:nvSpPr>
          <p:spPr>
            <a:xfrm>
              <a:off x="2912040" y="5073840"/>
              <a:ext cx="83160" cy="38520"/>
            </a:xfrm>
            <a:custGeom>
              <a:avLst/>
              <a:gdLst/>
              <a:ahLst/>
              <a:rect l="l" t="t" r="r" b="b"/>
              <a:pathLst>
                <a:path w="235" h="111">
                  <a:moveTo>
                    <a:pt x="117" y="0"/>
                  </a:moveTo>
                  <a:cubicBezTo>
                    <a:pt x="96" y="0"/>
                    <a:pt x="31" y="0"/>
                    <a:pt x="6" y="19"/>
                  </a:cubicBezTo>
                  <a:cubicBezTo>
                    <a:pt x="-9" y="31"/>
                    <a:pt x="3" y="62"/>
                    <a:pt x="43" y="90"/>
                  </a:cubicBezTo>
                  <a:cubicBezTo>
                    <a:pt x="71" y="108"/>
                    <a:pt x="96" y="111"/>
                    <a:pt x="114" y="111"/>
                  </a:cubicBezTo>
                  <a:cubicBezTo>
                    <a:pt x="136" y="111"/>
                    <a:pt x="160" y="105"/>
                    <a:pt x="185" y="90"/>
                  </a:cubicBezTo>
                  <a:cubicBezTo>
                    <a:pt x="234" y="62"/>
                    <a:pt x="243" y="31"/>
                    <a:pt x="228" y="19"/>
                  </a:cubicBezTo>
                  <a:cubicBezTo>
                    <a:pt x="206" y="0"/>
                    <a:pt x="139" y="0"/>
                    <a:pt x="11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5" name=""/>
          <p:cNvGrpSpPr/>
          <p:nvPr/>
        </p:nvGrpSpPr>
        <p:grpSpPr>
          <a:xfrm>
            <a:off x="1313280" y="4818960"/>
            <a:ext cx="251640" cy="330840"/>
            <a:chOff x="1313280" y="4818960"/>
            <a:chExt cx="251640" cy="330840"/>
          </a:xfrm>
        </p:grpSpPr>
        <p:sp>
          <p:nvSpPr>
            <p:cNvPr id="26" name=""/>
            <p:cNvSpPr/>
            <p:nvPr/>
          </p:nvSpPr>
          <p:spPr>
            <a:xfrm>
              <a:off x="1313280" y="5046480"/>
              <a:ext cx="42840" cy="47160"/>
            </a:xfrm>
            <a:custGeom>
              <a:avLst/>
              <a:gdLst/>
              <a:ahLst/>
              <a:rect l="l" t="t" r="r" b="b"/>
              <a:pathLst>
                <a:path w="123" h="135">
                  <a:moveTo>
                    <a:pt x="0" y="67"/>
                  </a:moveTo>
                  <a:cubicBezTo>
                    <a:pt x="0" y="79"/>
                    <a:pt x="3" y="90"/>
                    <a:pt x="8" y="101"/>
                  </a:cubicBezTo>
                  <a:cubicBezTo>
                    <a:pt x="13" y="111"/>
                    <a:pt x="20" y="120"/>
                    <a:pt x="30" y="126"/>
                  </a:cubicBezTo>
                  <a:cubicBezTo>
                    <a:pt x="39" y="132"/>
                    <a:pt x="50" y="135"/>
                    <a:pt x="61" y="135"/>
                  </a:cubicBezTo>
                  <a:cubicBezTo>
                    <a:pt x="72" y="135"/>
                    <a:pt x="83" y="132"/>
                    <a:pt x="92" y="126"/>
                  </a:cubicBezTo>
                  <a:cubicBezTo>
                    <a:pt x="101" y="120"/>
                    <a:pt x="109" y="111"/>
                    <a:pt x="115" y="101"/>
                  </a:cubicBezTo>
                  <a:cubicBezTo>
                    <a:pt x="120" y="90"/>
                    <a:pt x="123" y="79"/>
                    <a:pt x="123" y="67"/>
                  </a:cubicBezTo>
                  <a:cubicBezTo>
                    <a:pt x="123" y="56"/>
                    <a:pt x="120" y="44"/>
                    <a:pt x="115" y="34"/>
                  </a:cubicBezTo>
                  <a:cubicBezTo>
                    <a:pt x="109" y="23"/>
                    <a:pt x="101" y="15"/>
                    <a:pt x="92" y="9"/>
                  </a:cubicBezTo>
                  <a:cubicBezTo>
                    <a:pt x="83" y="3"/>
                    <a:pt x="72" y="0"/>
                    <a:pt x="61" y="0"/>
                  </a:cubicBezTo>
                  <a:cubicBezTo>
                    <a:pt x="50" y="0"/>
                    <a:pt x="39" y="3"/>
                    <a:pt x="30" y="9"/>
                  </a:cubicBezTo>
                  <a:cubicBezTo>
                    <a:pt x="20" y="15"/>
                    <a:pt x="13" y="23"/>
                    <a:pt x="8" y="34"/>
                  </a:cubicBezTo>
                  <a:cubicBezTo>
                    <a:pt x="3" y="44"/>
                    <a:pt x="0" y="56"/>
                    <a:pt x="0" y="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" name=""/>
            <p:cNvSpPr/>
            <p:nvPr/>
          </p:nvSpPr>
          <p:spPr>
            <a:xfrm>
              <a:off x="1329120" y="5040720"/>
              <a:ext cx="75240" cy="95400"/>
            </a:xfrm>
            <a:custGeom>
              <a:avLst/>
              <a:gdLst/>
              <a:ahLst/>
              <a:rect l="l" t="t" r="r" b="b"/>
              <a:pathLst>
                <a:path w="213" h="269">
                  <a:moveTo>
                    <a:pt x="13" y="227"/>
                  </a:moveTo>
                  <a:cubicBezTo>
                    <a:pt x="-34" y="53"/>
                    <a:pt x="64" y="76"/>
                    <a:pt x="89" y="0"/>
                  </a:cubicBezTo>
                  <a:cubicBezTo>
                    <a:pt x="126" y="18"/>
                    <a:pt x="162" y="36"/>
                    <a:pt x="198" y="54"/>
                  </a:cubicBezTo>
                  <a:cubicBezTo>
                    <a:pt x="198" y="53"/>
                    <a:pt x="232" y="220"/>
                    <a:pt x="199" y="257"/>
                  </a:cubicBezTo>
                  <a:cubicBezTo>
                    <a:pt x="175" y="285"/>
                    <a:pt x="22" y="262"/>
                    <a:pt x="13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" name=""/>
            <p:cNvSpPr/>
            <p:nvPr/>
          </p:nvSpPr>
          <p:spPr>
            <a:xfrm>
              <a:off x="1355400" y="5095080"/>
              <a:ext cx="43920" cy="21960"/>
            </a:xfrm>
            <a:custGeom>
              <a:avLst/>
              <a:gdLst/>
              <a:ahLst/>
              <a:rect l="l" t="t" r="r" b="b"/>
              <a:pathLst>
                <a:path w="126" h="65">
                  <a:moveTo>
                    <a:pt x="109" y="31"/>
                  </a:moveTo>
                  <a:cubicBezTo>
                    <a:pt x="100" y="22"/>
                    <a:pt x="89" y="13"/>
                    <a:pt x="77" y="9"/>
                  </a:cubicBezTo>
                  <a:cubicBezTo>
                    <a:pt x="52" y="-2"/>
                    <a:pt x="24" y="-2"/>
                    <a:pt x="0" y="7"/>
                  </a:cubicBezTo>
                  <a:cubicBezTo>
                    <a:pt x="26" y="7"/>
                    <a:pt x="49" y="9"/>
                    <a:pt x="72" y="19"/>
                  </a:cubicBezTo>
                  <a:cubicBezTo>
                    <a:pt x="83" y="23"/>
                    <a:pt x="93" y="29"/>
                    <a:pt x="103" y="37"/>
                  </a:cubicBezTo>
                  <a:cubicBezTo>
                    <a:pt x="110" y="45"/>
                    <a:pt x="120" y="54"/>
                    <a:pt x="126" y="65"/>
                  </a:cubicBezTo>
                  <a:cubicBezTo>
                    <a:pt x="124" y="52"/>
                    <a:pt x="118" y="40"/>
                    <a:pt x="109" y="3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" name=""/>
            <p:cNvSpPr/>
            <p:nvPr/>
          </p:nvSpPr>
          <p:spPr>
            <a:xfrm>
              <a:off x="1391400" y="5033160"/>
              <a:ext cx="63720" cy="116640"/>
            </a:xfrm>
            <a:custGeom>
              <a:avLst/>
              <a:gdLst/>
              <a:ahLst/>
              <a:rect l="l" t="t" r="r" b="b"/>
              <a:pathLst>
                <a:path w="181" h="328">
                  <a:moveTo>
                    <a:pt x="37" y="308"/>
                  </a:moveTo>
                  <a:cubicBezTo>
                    <a:pt x="0" y="269"/>
                    <a:pt x="1" y="98"/>
                    <a:pt x="0" y="14"/>
                  </a:cubicBezTo>
                  <a:cubicBezTo>
                    <a:pt x="52" y="9"/>
                    <a:pt x="105" y="5"/>
                    <a:pt x="157" y="0"/>
                  </a:cubicBezTo>
                  <a:cubicBezTo>
                    <a:pt x="158" y="0"/>
                    <a:pt x="201" y="271"/>
                    <a:pt x="170" y="308"/>
                  </a:cubicBezTo>
                  <a:cubicBezTo>
                    <a:pt x="147" y="335"/>
                    <a:pt x="63" y="334"/>
                    <a:pt x="37" y="3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" name=""/>
            <p:cNvSpPr/>
            <p:nvPr/>
          </p:nvSpPr>
          <p:spPr>
            <a:xfrm>
              <a:off x="1448280" y="5033160"/>
              <a:ext cx="64080" cy="116640"/>
            </a:xfrm>
            <a:custGeom>
              <a:avLst/>
              <a:gdLst/>
              <a:ahLst/>
              <a:rect l="l" t="t" r="r" b="b"/>
              <a:pathLst>
                <a:path w="182" h="328">
                  <a:moveTo>
                    <a:pt x="145" y="308"/>
                  </a:moveTo>
                  <a:cubicBezTo>
                    <a:pt x="182" y="269"/>
                    <a:pt x="181" y="98"/>
                    <a:pt x="182" y="14"/>
                  </a:cubicBezTo>
                  <a:cubicBezTo>
                    <a:pt x="130" y="9"/>
                    <a:pt x="78" y="5"/>
                    <a:pt x="25" y="0"/>
                  </a:cubicBezTo>
                  <a:cubicBezTo>
                    <a:pt x="21" y="103"/>
                    <a:pt x="-19" y="271"/>
                    <a:pt x="11" y="308"/>
                  </a:cubicBezTo>
                  <a:cubicBezTo>
                    <a:pt x="34" y="335"/>
                    <a:pt x="119" y="334"/>
                    <a:pt x="145" y="3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" name=""/>
            <p:cNvSpPr/>
            <p:nvPr/>
          </p:nvSpPr>
          <p:spPr>
            <a:xfrm>
              <a:off x="1450080" y="5096160"/>
              <a:ext cx="3240" cy="46440"/>
            </a:xfrm>
            <a:custGeom>
              <a:avLst/>
              <a:gdLst/>
              <a:ahLst/>
              <a:rect l="l" t="t" r="r" b="b"/>
              <a:pathLst>
                <a:path w="13" h="133">
                  <a:moveTo>
                    <a:pt x="13" y="66"/>
                  </a:moveTo>
                  <a:cubicBezTo>
                    <a:pt x="13" y="44"/>
                    <a:pt x="11" y="22"/>
                    <a:pt x="6" y="0"/>
                  </a:cubicBezTo>
                  <a:cubicBezTo>
                    <a:pt x="2" y="22"/>
                    <a:pt x="0" y="45"/>
                    <a:pt x="0" y="66"/>
                  </a:cubicBezTo>
                  <a:cubicBezTo>
                    <a:pt x="2" y="89"/>
                    <a:pt x="2" y="111"/>
                    <a:pt x="6" y="133"/>
                  </a:cubicBezTo>
                  <a:cubicBezTo>
                    <a:pt x="11" y="111"/>
                    <a:pt x="13" y="87"/>
                    <a:pt x="13" y="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" name=""/>
            <p:cNvSpPr/>
            <p:nvPr/>
          </p:nvSpPr>
          <p:spPr>
            <a:xfrm>
              <a:off x="1402920" y="5028840"/>
              <a:ext cx="98280" cy="94680"/>
            </a:xfrm>
            <a:custGeom>
              <a:avLst/>
              <a:gdLst/>
              <a:ahLst/>
              <a:rect l="l" t="t" r="r" b="b"/>
              <a:pathLst>
                <a:path w="277" h="267">
                  <a:moveTo>
                    <a:pt x="138" y="267"/>
                  </a:moveTo>
                  <a:cubicBezTo>
                    <a:pt x="184" y="220"/>
                    <a:pt x="277" y="195"/>
                    <a:pt x="277" y="126"/>
                  </a:cubicBezTo>
                  <a:cubicBezTo>
                    <a:pt x="277" y="56"/>
                    <a:pt x="215" y="0"/>
                    <a:pt x="138" y="0"/>
                  </a:cubicBezTo>
                  <a:cubicBezTo>
                    <a:pt x="61" y="0"/>
                    <a:pt x="0" y="56"/>
                    <a:pt x="0" y="126"/>
                  </a:cubicBezTo>
                  <a:cubicBezTo>
                    <a:pt x="0" y="195"/>
                    <a:pt x="92" y="220"/>
                    <a:pt x="138" y="2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" name=""/>
            <p:cNvSpPr/>
            <p:nvPr/>
          </p:nvSpPr>
          <p:spPr>
            <a:xfrm>
              <a:off x="1338480" y="4818960"/>
              <a:ext cx="73800" cy="144360"/>
            </a:xfrm>
            <a:custGeom>
              <a:avLst/>
              <a:gdLst/>
              <a:ahLst/>
              <a:rect l="l" t="t" r="r" b="b"/>
              <a:pathLst>
                <a:path w="209" h="405">
                  <a:moveTo>
                    <a:pt x="190" y="177"/>
                  </a:moveTo>
                  <a:cubicBezTo>
                    <a:pt x="198" y="339"/>
                    <a:pt x="203" y="315"/>
                    <a:pt x="209" y="384"/>
                  </a:cubicBezTo>
                  <a:cubicBezTo>
                    <a:pt x="180" y="391"/>
                    <a:pt x="152" y="398"/>
                    <a:pt x="123" y="405"/>
                  </a:cubicBezTo>
                  <a:cubicBezTo>
                    <a:pt x="88" y="343"/>
                    <a:pt x="127" y="390"/>
                    <a:pt x="16" y="220"/>
                  </a:cubicBezTo>
                  <a:cubicBezTo>
                    <a:pt x="-24" y="157"/>
                    <a:pt x="19" y="10"/>
                    <a:pt x="44" y="0"/>
                  </a:cubicBezTo>
                  <a:cubicBezTo>
                    <a:pt x="59" y="-4"/>
                    <a:pt x="187" y="94"/>
                    <a:pt x="190" y="17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" name=""/>
            <p:cNvSpPr/>
            <p:nvPr/>
          </p:nvSpPr>
          <p:spPr>
            <a:xfrm>
              <a:off x="1353240" y="4848480"/>
              <a:ext cx="52920" cy="113760"/>
            </a:xfrm>
            <a:custGeom>
              <a:avLst/>
              <a:gdLst/>
              <a:ahLst/>
              <a:rect l="l" t="t" r="r" b="b"/>
              <a:pathLst>
                <a:path w="151" h="320">
                  <a:moveTo>
                    <a:pt x="112" y="105"/>
                  </a:moveTo>
                  <a:cubicBezTo>
                    <a:pt x="142" y="262"/>
                    <a:pt x="138" y="239"/>
                    <a:pt x="151" y="306"/>
                  </a:cubicBezTo>
                  <a:cubicBezTo>
                    <a:pt x="132" y="311"/>
                    <a:pt x="113" y="315"/>
                    <a:pt x="94" y="320"/>
                  </a:cubicBezTo>
                  <a:cubicBezTo>
                    <a:pt x="67" y="256"/>
                    <a:pt x="94" y="309"/>
                    <a:pt x="11" y="129"/>
                  </a:cubicBezTo>
                  <a:cubicBezTo>
                    <a:pt x="-11" y="83"/>
                    <a:pt x="2" y="8"/>
                    <a:pt x="25" y="0"/>
                  </a:cubicBezTo>
                  <a:cubicBezTo>
                    <a:pt x="40" y="-5"/>
                    <a:pt x="100" y="40"/>
                    <a:pt x="112" y="10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" name=""/>
            <p:cNvSpPr/>
            <p:nvPr/>
          </p:nvSpPr>
          <p:spPr>
            <a:xfrm>
              <a:off x="1491120" y="4818960"/>
              <a:ext cx="73800" cy="144360"/>
            </a:xfrm>
            <a:custGeom>
              <a:avLst/>
              <a:gdLst/>
              <a:ahLst/>
              <a:rect l="l" t="t" r="r" b="b"/>
              <a:pathLst>
                <a:path w="209" h="405">
                  <a:moveTo>
                    <a:pt x="19" y="177"/>
                  </a:moveTo>
                  <a:cubicBezTo>
                    <a:pt x="11" y="339"/>
                    <a:pt x="6" y="315"/>
                    <a:pt x="0" y="384"/>
                  </a:cubicBezTo>
                  <a:cubicBezTo>
                    <a:pt x="29" y="391"/>
                    <a:pt x="57" y="398"/>
                    <a:pt x="86" y="405"/>
                  </a:cubicBezTo>
                  <a:cubicBezTo>
                    <a:pt x="121" y="343"/>
                    <a:pt x="82" y="390"/>
                    <a:pt x="192" y="220"/>
                  </a:cubicBezTo>
                  <a:cubicBezTo>
                    <a:pt x="234" y="157"/>
                    <a:pt x="189" y="10"/>
                    <a:pt x="165" y="0"/>
                  </a:cubicBezTo>
                  <a:cubicBezTo>
                    <a:pt x="149" y="-4"/>
                    <a:pt x="22" y="94"/>
                    <a:pt x="19" y="17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" name=""/>
            <p:cNvSpPr/>
            <p:nvPr/>
          </p:nvSpPr>
          <p:spPr>
            <a:xfrm>
              <a:off x="1497240" y="4848480"/>
              <a:ext cx="53280" cy="114480"/>
            </a:xfrm>
            <a:custGeom>
              <a:avLst/>
              <a:gdLst/>
              <a:ahLst/>
              <a:rect l="l" t="t" r="r" b="b"/>
              <a:pathLst>
                <a:path w="152" h="322">
                  <a:moveTo>
                    <a:pt x="38" y="105"/>
                  </a:moveTo>
                  <a:cubicBezTo>
                    <a:pt x="9" y="262"/>
                    <a:pt x="13" y="239"/>
                    <a:pt x="0" y="306"/>
                  </a:cubicBezTo>
                  <a:cubicBezTo>
                    <a:pt x="18" y="311"/>
                    <a:pt x="37" y="317"/>
                    <a:pt x="55" y="322"/>
                  </a:cubicBezTo>
                  <a:cubicBezTo>
                    <a:pt x="83" y="258"/>
                    <a:pt x="55" y="311"/>
                    <a:pt x="140" y="131"/>
                  </a:cubicBezTo>
                  <a:cubicBezTo>
                    <a:pt x="162" y="83"/>
                    <a:pt x="151" y="8"/>
                    <a:pt x="126" y="0"/>
                  </a:cubicBezTo>
                  <a:cubicBezTo>
                    <a:pt x="111" y="-5"/>
                    <a:pt x="51" y="40"/>
                    <a:pt x="38" y="10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" name=""/>
            <p:cNvSpPr/>
            <p:nvPr/>
          </p:nvSpPr>
          <p:spPr>
            <a:xfrm>
              <a:off x="1351080" y="4907880"/>
              <a:ext cx="201240" cy="176040"/>
            </a:xfrm>
            <a:custGeom>
              <a:avLst/>
              <a:gdLst/>
              <a:ahLst/>
              <a:rect l="l" t="t" r="r" b="b"/>
              <a:pathLst>
                <a:path w="563" h="493">
                  <a:moveTo>
                    <a:pt x="281" y="0"/>
                  </a:moveTo>
                  <a:cubicBezTo>
                    <a:pt x="127" y="0"/>
                    <a:pt x="56" y="66"/>
                    <a:pt x="56" y="158"/>
                  </a:cubicBezTo>
                  <a:cubicBezTo>
                    <a:pt x="56" y="235"/>
                    <a:pt x="-61" y="349"/>
                    <a:pt x="44" y="424"/>
                  </a:cubicBezTo>
                  <a:cubicBezTo>
                    <a:pt x="95" y="461"/>
                    <a:pt x="180" y="493"/>
                    <a:pt x="281" y="493"/>
                  </a:cubicBezTo>
                  <a:cubicBezTo>
                    <a:pt x="383" y="493"/>
                    <a:pt x="469" y="461"/>
                    <a:pt x="520" y="424"/>
                  </a:cubicBezTo>
                  <a:cubicBezTo>
                    <a:pt x="624" y="347"/>
                    <a:pt x="508" y="235"/>
                    <a:pt x="508" y="158"/>
                  </a:cubicBezTo>
                  <a:cubicBezTo>
                    <a:pt x="508" y="66"/>
                    <a:pt x="438" y="0"/>
                    <a:pt x="281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" name=""/>
            <p:cNvSpPr/>
            <p:nvPr/>
          </p:nvSpPr>
          <p:spPr>
            <a:xfrm>
              <a:off x="1364400" y="4932000"/>
              <a:ext cx="175680" cy="145800"/>
            </a:xfrm>
            <a:custGeom>
              <a:avLst/>
              <a:gdLst/>
              <a:ahLst/>
              <a:rect l="l" t="t" r="r" b="b"/>
              <a:pathLst>
                <a:path w="492" h="409">
                  <a:moveTo>
                    <a:pt x="224" y="13"/>
                  </a:moveTo>
                  <a:cubicBezTo>
                    <a:pt x="238" y="-4"/>
                    <a:pt x="251" y="-4"/>
                    <a:pt x="264" y="13"/>
                  </a:cubicBezTo>
                  <a:cubicBezTo>
                    <a:pt x="297" y="55"/>
                    <a:pt x="347" y="144"/>
                    <a:pt x="351" y="218"/>
                  </a:cubicBezTo>
                  <a:cubicBezTo>
                    <a:pt x="409" y="210"/>
                    <a:pt x="475" y="213"/>
                    <a:pt x="489" y="244"/>
                  </a:cubicBezTo>
                  <a:cubicBezTo>
                    <a:pt x="515" y="305"/>
                    <a:pt x="392" y="409"/>
                    <a:pt x="246" y="409"/>
                  </a:cubicBezTo>
                  <a:cubicBezTo>
                    <a:pt x="98" y="409"/>
                    <a:pt x="-22" y="305"/>
                    <a:pt x="4" y="244"/>
                  </a:cubicBezTo>
                  <a:cubicBezTo>
                    <a:pt x="15" y="213"/>
                    <a:pt x="81" y="210"/>
                    <a:pt x="138" y="218"/>
                  </a:cubicBezTo>
                  <a:cubicBezTo>
                    <a:pt x="141" y="144"/>
                    <a:pt x="192" y="55"/>
                    <a:pt x="224" y="1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" name=""/>
            <p:cNvSpPr/>
            <p:nvPr/>
          </p:nvSpPr>
          <p:spPr>
            <a:xfrm>
              <a:off x="1410840" y="5037120"/>
              <a:ext cx="82440" cy="28800"/>
            </a:xfrm>
            <a:custGeom>
              <a:avLst/>
              <a:gdLst/>
              <a:ahLst/>
              <a:rect l="l" t="t" r="r" b="b"/>
              <a:pathLst>
                <a:path w="233" h="84">
                  <a:moveTo>
                    <a:pt x="47" y="30"/>
                  </a:moveTo>
                  <a:cubicBezTo>
                    <a:pt x="64" y="31"/>
                    <a:pt x="83" y="27"/>
                    <a:pt x="96" y="18"/>
                  </a:cubicBezTo>
                  <a:cubicBezTo>
                    <a:pt x="104" y="13"/>
                    <a:pt x="110" y="7"/>
                    <a:pt x="116" y="0"/>
                  </a:cubicBezTo>
                  <a:cubicBezTo>
                    <a:pt x="121" y="7"/>
                    <a:pt x="129" y="13"/>
                    <a:pt x="136" y="18"/>
                  </a:cubicBezTo>
                  <a:cubicBezTo>
                    <a:pt x="152" y="27"/>
                    <a:pt x="169" y="32"/>
                    <a:pt x="186" y="30"/>
                  </a:cubicBezTo>
                  <a:cubicBezTo>
                    <a:pt x="203" y="30"/>
                    <a:pt x="219" y="24"/>
                    <a:pt x="232" y="13"/>
                  </a:cubicBezTo>
                  <a:cubicBezTo>
                    <a:pt x="239" y="7"/>
                    <a:pt x="199" y="84"/>
                    <a:pt x="116" y="84"/>
                  </a:cubicBezTo>
                  <a:cubicBezTo>
                    <a:pt x="33" y="84"/>
                    <a:pt x="-7" y="7"/>
                    <a:pt x="1" y="13"/>
                  </a:cubicBezTo>
                  <a:cubicBezTo>
                    <a:pt x="13" y="23"/>
                    <a:pt x="30" y="28"/>
                    <a:pt x="47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" name=""/>
            <p:cNvSpPr/>
            <p:nvPr/>
          </p:nvSpPr>
          <p:spPr>
            <a:xfrm>
              <a:off x="1381320" y="4953600"/>
              <a:ext cx="47520" cy="56880"/>
            </a:xfrm>
            <a:custGeom>
              <a:avLst/>
              <a:gdLst/>
              <a:ahLst/>
              <a:rect l="l" t="t" r="r" b="b"/>
              <a:pathLst>
                <a:path w="136" h="162">
                  <a:moveTo>
                    <a:pt x="89" y="5"/>
                  </a:moveTo>
                  <a:cubicBezTo>
                    <a:pt x="43" y="-14"/>
                    <a:pt x="12" y="31"/>
                    <a:pt x="5" y="56"/>
                  </a:cubicBezTo>
                  <a:cubicBezTo>
                    <a:pt x="-8" y="92"/>
                    <a:pt x="8" y="133"/>
                    <a:pt x="12" y="142"/>
                  </a:cubicBezTo>
                  <a:cubicBezTo>
                    <a:pt x="15" y="149"/>
                    <a:pt x="49" y="178"/>
                    <a:pt x="125" y="150"/>
                  </a:cubicBezTo>
                  <a:cubicBezTo>
                    <a:pt x="123" y="150"/>
                    <a:pt x="143" y="109"/>
                    <a:pt x="134" y="70"/>
                  </a:cubicBezTo>
                  <a:cubicBezTo>
                    <a:pt x="119" y="49"/>
                    <a:pt x="129" y="20"/>
                    <a:pt x="89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" name=""/>
            <p:cNvSpPr/>
            <p:nvPr/>
          </p:nvSpPr>
          <p:spPr>
            <a:xfrm>
              <a:off x="1378080" y="4950720"/>
              <a:ext cx="50040" cy="61200"/>
            </a:xfrm>
            <a:custGeom>
              <a:avLst/>
              <a:gdLst/>
              <a:ahLst/>
              <a:rect l="l" t="t" r="r" b="b"/>
              <a:pathLst>
                <a:path w="143" h="174">
                  <a:moveTo>
                    <a:pt x="126" y="28"/>
                  </a:moveTo>
                  <a:cubicBezTo>
                    <a:pt x="120" y="21"/>
                    <a:pt x="114" y="14"/>
                    <a:pt x="106" y="10"/>
                  </a:cubicBezTo>
                  <a:cubicBezTo>
                    <a:pt x="103" y="7"/>
                    <a:pt x="98" y="5"/>
                    <a:pt x="94" y="4"/>
                  </a:cubicBezTo>
                  <a:cubicBezTo>
                    <a:pt x="89" y="2"/>
                    <a:pt x="84" y="1"/>
                    <a:pt x="80" y="1"/>
                  </a:cubicBezTo>
                  <a:cubicBezTo>
                    <a:pt x="61" y="-2"/>
                    <a:pt x="43" y="7"/>
                    <a:pt x="30" y="19"/>
                  </a:cubicBezTo>
                  <a:cubicBezTo>
                    <a:pt x="18" y="31"/>
                    <a:pt x="7" y="48"/>
                    <a:pt x="3" y="67"/>
                  </a:cubicBezTo>
                  <a:cubicBezTo>
                    <a:pt x="-2" y="85"/>
                    <a:pt x="0" y="104"/>
                    <a:pt x="4" y="123"/>
                  </a:cubicBezTo>
                  <a:cubicBezTo>
                    <a:pt x="6" y="132"/>
                    <a:pt x="9" y="141"/>
                    <a:pt x="14" y="149"/>
                  </a:cubicBezTo>
                  <a:cubicBezTo>
                    <a:pt x="14" y="150"/>
                    <a:pt x="14" y="151"/>
                    <a:pt x="15" y="152"/>
                  </a:cubicBezTo>
                  <a:cubicBezTo>
                    <a:pt x="15" y="154"/>
                    <a:pt x="15" y="156"/>
                    <a:pt x="15" y="157"/>
                  </a:cubicBezTo>
                  <a:cubicBezTo>
                    <a:pt x="15" y="158"/>
                    <a:pt x="16" y="158"/>
                    <a:pt x="17" y="158"/>
                  </a:cubicBezTo>
                  <a:cubicBezTo>
                    <a:pt x="18" y="160"/>
                    <a:pt x="20" y="161"/>
                    <a:pt x="23" y="163"/>
                  </a:cubicBezTo>
                  <a:cubicBezTo>
                    <a:pt x="27" y="166"/>
                    <a:pt x="30" y="167"/>
                    <a:pt x="35" y="169"/>
                  </a:cubicBezTo>
                  <a:cubicBezTo>
                    <a:pt x="52" y="175"/>
                    <a:pt x="69" y="175"/>
                    <a:pt x="86" y="173"/>
                  </a:cubicBezTo>
                  <a:cubicBezTo>
                    <a:pt x="103" y="170"/>
                    <a:pt x="118" y="166"/>
                    <a:pt x="134" y="158"/>
                  </a:cubicBezTo>
                  <a:cubicBezTo>
                    <a:pt x="118" y="161"/>
                    <a:pt x="101" y="166"/>
                    <a:pt x="86" y="166"/>
                  </a:cubicBezTo>
                  <a:cubicBezTo>
                    <a:pt x="70" y="166"/>
                    <a:pt x="54" y="164"/>
                    <a:pt x="40" y="158"/>
                  </a:cubicBezTo>
                  <a:cubicBezTo>
                    <a:pt x="37" y="157"/>
                    <a:pt x="34" y="155"/>
                    <a:pt x="30" y="152"/>
                  </a:cubicBezTo>
                  <a:cubicBezTo>
                    <a:pt x="29" y="150"/>
                    <a:pt x="27" y="150"/>
                    <a:pt x="27" y="149"/>
                  </a:cubicBezTo>
                  <a:cubicBezTo>
                    <a:pt x="26" y="148"/>
                    <a:pt x="26" y="147"/>
                    <a:pt x="26" y="146"/>
                  </a:cubicBezTo>
                  <a:cubicBezTo>
                    <a:pt x="23" y="138"/>
                    <a:pt x="21" y="130"/>
                    <a:pt x="18" y="123"/>
                  </a:cubicBezTo>
                  <a:cubicBezTo>
                    <a:pt x="15" y="106"/>
                    <a:pt x="14" y="89"/>
                    <a:pt x="18" y="74"/>
                  </a:cubicBezTo>
                  <a:cubicBezTo>
                    <a:pt x="21" y="59"/>
                    <a:pt x="30" y="45"/>
                    <a:pt x="41" y="34"/>
                  </a:cubicBezTo>
                  <a:cubicBezTo>
                    <a:pt x="52" y="24"/>
                    <a:pt x="66" y="16"/>
                    <a:pt x="80" y="18"/>
                  </a:cubicBezTo>
                  <a:cubicBezTo>
                    <a:pt x="83" y="18"/>
                    <a:pt x="86" y="17"/>
                    <a:pt x="90" y="19"/>
                  </a:cubicBezTo>
                  <a:cubicBezTo>
                    <a:pt x="93" y="20"/>
                    <a:pt x="98" y="21"/>
                    <a:pt x="101" y="22"/>
                  </a:cubicBezTo>
                  <a:cubicBezTo>
                    <a:pt x="109" y="25"/>
                    <a:pt x="115" y="30"/>
                    <a:pt x="120" y="36"/>
                  </a:cubicBezTo>
                  <a:cubicBezTo>
                    <a:pt x="130" y="45"/>
                    <a:pt x="138" y="61"/>
                    <a:pt x="143" y="79"/>
                  </a:cubicBezTo>
                  <a:cubicBezTo>
                    <a:pt x="143" y="61"/>
                    <a:pt x="137" y="44"/>
                    <a:pt x="126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" name=""/>
            <p:cNvSpPr/>
            <p:nvPr/>
          </p:nvSpPr>
          <p:spPr>
            <a:xfrm>
              <a:off x="1393920" y="4967640"/>
              <a:ext cx="27360" cy="33840"/>
            </a:xfrm>
            <a:custGeom>
              <a:avLst/>
              <a:gdLst/>
              <a:ahLst/>
              <a:rect l="l" t="t" r="r" b="b"/>
              <a:pathLst>
                <a:path w="80" h="98">
                  <a:moveTo>
                    <a:pt x="0" y="49"/>
                  </a:moveTo>
                  <a:cubicBezTo>
                    <a:pt x="0" y="58"/>
                    <a:pt x="2" y="66"/>
                    <a:pt x="6" y="74"/>
                  </a:cubicBezTo>
                  <a:cubicBezTo>
                    <a:pt x="9" y="81"/>
                    <a:pt x="14" y="87"/>
                    <a:pt x="20" y="92"/>
                  </a:cubicBezTo>
                  <a:cubicBezTo>
                    <a:pt x="26" y="96"/>
                    <a:pt x="33" y="98"/>
                    <a:pt x="40" y="98"/>
                  </a:cubicBezTo>
                  <a:cubicBezTo>
                    <a:pt x="47" y="98"/>
                    <a:pt x="54" y="96"/>
                    <a:pt x="60" y="92"/>
                  </a:cubicBezTo>
                  <a:cubicBezTo>
                    <a:pt x="66" y="87"/>
                    <a:pt x="71" y="81"/>
                    <a:pt x="75" y="74"/>
                  </a:cubicBezTo>
                  <a:cubicBezTo>
                    <a:pt x="78" y="66"/>
                    <a:pt x="80" y="58"/>
                    <a:pt x="80" y="49"/>
                  </a:cubicBezTo>
                  <a:cubicBezTo>
                    <a:pt x="80" y="40"/>
                    <a:pt x="78" y="32"/>
                    <a:pt x="75" y="24"/>
                  </a:cubicBezTo>
                  <a:cubicBezTo>
                    <a:pt x="71" y="17"/>
                    <a:pt x="66" y="10"/>
                    <a:pt x="60" y="6"/>
                  </a:cubicBezTo>
                  <a:cubicBezTo>
                    <a:pt x="54" y="1"/>
                    <a:pt x="47" y="0"/>
                    <a:pt x="40" y="0"/>
                  </a:cubicBezTo>
                  <a:cubicBezTo>
                    <a:pt x="33" y="0"/>
                    <a:pt x="26" y="1"/>
                    <a:pt x="20" y="6"/>
                  </a:cubicBezTo>
                  <a:cubicBezTo>
                    <a:pt x="14" y="10"/>
                    <a:pt x="9" y="17"/>
                    <a:pt x="6" y="24"/>
                  </a:cubicBezTo>
                  <a:cubicBezTo>
                    <a:pt x="2" y="32"/>
                    <a:pt x="0" y="40"/>
                    <a:pt x="0" y="4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" name=""/>
            <p:cNvSpPr/>
            <p:nvPr/>
          </p:nvSpPr>
          <p:spPr>
            <a:xfrm>
              <a:off x="1474920" y="4953600"/>
              <a:ext cx="47520" cy="56880"/>
            </a:xfrm>
            <a:custGeom>
              <a:avLst/>
              <a:gdLst/>
              <a:ahLst/>
              <a:rect l="l" t="t" r="r" b="b"/>
              <a:pathLst>
                <a:path w="136" h="162">
                  <a:moveTo>
                    <a:pt x="47" y="5"/>
                  </a:moveTo>
                  <a:cubicBezTo>
                    <a:pt x="93" y="-14"/>
                    <a:pt x="124" y="31"/>
                    <a:pt x="131" y="56"/>
                  </a:cubicBezTo>
                  <a:cubicBezTo>
                    <a:pt x="144" y="92"/>
                    <a:pt x="128" y="134"/>
                    <a:pt x="124" y="142"/>
                  </a:cubicBezTo>
                  <a:cubicBezTo>
                    <a:pt x="120" y="150"/>
                    <a:pt x="87" y="178"/>
                    <a:pt x="11" y="150"/>
                  </a:cubicBezTo>
                  <a:cubicBezTo>
                    <a:pt x="13" y="150"/>
                    <a:pt x="-6" y="109"/>
                    <a:pt x="2" y="70"/>
                  </a:cubicBezTo>
                  <a:cubicBezTo>
                    <a:pt x="17" y="49"/>
                    <a:pt x="7" y="20"/>
                    <a:pt x="47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"/>
            <p:cNvSpPr/>
            <p:nvPr/>
          </p:nvSpPr>
          <p:spPr>
            <a:xfrm>
              <a:off x="1475640" y="4951080"/>
              <a:ext cx="50400" cy="60480"/>
            </a:xfrm>
            <a:custGeom>
              <a:avLst/>
              <a:gdLst/>
              <a:ahLst/>
              <a:rect l="l" t="t" r="r" b="b"/>
              <a:pathLst>
                <a:path w="144" h="172">
                  <a:moveTo>
                    <a:pt x="23" y="33"/>
                  </a:moveTo>
                  <a:cubicBezTo>
                    <a:pt x="29" y="27"/>
                    <a:pt x="35" y="23"/>
                    <a:pt x="42" y="20"/>
                  </a:cubicBezTo>
                  <a:cubicBezTo>
                    <a:pt x="45" y="18"/>
                    <a:pt x="49" y="17"/>
                    <a:pt x="52" y="17"/>
                  </a:cubicBezTo>
                  <a:cubicBezTo>
                    <a:pt x="55" y="15"/>
                    <a:pt x="60" y="15"/>
                    <a:pt x="63" y="15"/>
                  </a:cubicBezTo>
                  <a:cubicBezTo>
                    <a:pt x="77" y="15"/>
                    <a:pt x="92" y="21"/>
                    <a:pt x="102" y="32"/>
                  </a:cubicBezTo>
                  <a:cubicBezTo>
                    <a:pt x="112" y="43"/>
                    <a:pt x="122" y="58"/>
                    <a:pt x="125" y="72"/>
                  </a:cubicBezTo>
                  <a:cubicBezTo>
                    <a:pt x="128" y="86"/>
                    <a:pt x="128" y="103"/>
                    <a:pt x="125" y="120"/>
                  </a:cubicBezTo>
                  <a:cubicBezTo>
                    <a:pt x="123" y="128"/>
                    <a:pt x="120" y="137"/>
                    <a:pt x="117" y="143"/>
                  </a:cubicBezTo>
                  <a:cubicBezTo>
                    <a:pt x="116" y="144"/>
                    <a:pt x="116" y="145"/>
                    <a:pt x="115" y="146"/>
                  </a:cubicBezTo>
                  <a:cubicBezTo>
                    <a:pt x="114" y="148"/>
                    <a:pt x="112" y="148"/>
                    <a:pt x="112" y="149"/>
                  </a:cubicBezTo>
                  <a:cubicBezTo>
                    <a:pt x="109" y="151"/>
                    <a:pt x="106" y="154"/>
                    <a:pt x="103" y="156"/>
                  </a:cubicBezTo>
                  <a:cubicBezTo>
                    <a:pt x="89" y="162"/>
                    <a:pt x="74" y="165"/>
                    <a:pt x="57" y="163"/>
                  </a:cubicBezTo>
                  <a:cubicBezTo>
                    <a:pt x="42" y="163"/>
                    <a:pt x="25" y="160"/>
                    <a:pt x="9" y="156"/>
                  </a:cubicBezTo>
                  <a:cubicBezTo>
                    <a:pt x="25" y="163"/>
                    <a:pt x="40" y="168"/>
                    <a:pt x="57" y="171"/>
                  </a:cubicBezTo>
                  <a:cubicBezTo>
                    <a:pt x="74" y="174"/>
                    <a:pt x="91" y="172"/>
                    <a:pt x="108" y="166"/>
                  </a:cubicBezTo>
                  <a:cubicBezTo>
                    <a:pt x="112" y="165"/>
                    <a:pt x="115" y="163"/>
                    <a:pt x="120" y="160"/>
                  </a:cubicBezTo>
                  <a:cubicBezTo>
                    <a:pt x="122" y="159"/>
                    <a:pt x="125" y="157"/>
                    <a:pt x="126" y="156"/>
                  </a:cubicBezTo>
                  <a:cubicBezTo>
                    <a:pt x="127" y="156"/>
                    <a:pt x="127" y="155"/>
                    <a:pt x="128" y="154"/>
                  </a:cubicBezTo>
                  <a:cubicBezTo>
                    <a:pt x="128" y="154"/>
                    <a:pt x="129" y="153"/>
                    <a:pt x="129" y="152"/>
                  </a:cubicBezTo>
                  <a:lnTo>
                    <a:pt x="129" y="151"/>
                  </a:lnTo>
                  <a:cubicBezTo>
                    <a:pt x="130" y="151"/>
                    <a:pt x="130" y="150"/>
                    <a:pt x="131" y="149"/>
                  </a:cubicBezTo>
                  <a:cubicBezTo>
                    <a:pt x="134" y="140"/>
                    <a:pt x="137" y="132"/>
                    <a:pt x="140" y="123"/>
                  </a:cubicBezTo>
                  <a:cubicBezTo>
                    <a:pt x="145" y="105"/>
                    <a:pt x="145" y="86"/>
                    <a:pt x="142" y="67"/>
                  </a:cubicBezTo>
                  <a:cubicBezTo>
                    <a:pt x="137" y="49"/>
                    <a:pt x="126" y="32"/>
                    <a:pt x="114" y="20"/>
                  </a:cubicBezTo>
                  <a:cubicBezTo>
                    <a:pt x="100" y="7"/>
                    <a:pt x="83" y="-2"/>
                    <a:pt x="65" y="1"/>
                  </a:cubicBezTo>
                  <a:cubicBezTo>
                    <a:pt x="60" y="1"/>
                    <a:pt x="55" y="3"/>
                    <a:pt x="51" y="4"/>
                  </a:cubicBezTo>
                  <a:cubicBezTo>
                    <a:pt x="46" y="6"/>
                    <a:pt x="43" y="7"/>
                    <a:pt x="38" y="10"/>
                  </a:cubicBezTo>
                  <a:cubicBezTo>
                    <a:pt x="31" y="15"/>
                    <a:pt x="25" y="21"/>
                    <a:pt x="18" y="29"/>
                  </a:cubicBezTo>
                  <a:cubicBezTo>
                    <a:pt x="8" y="41"/>
                    <a:pt x="2" y="60"/>
                    <a:pt x="0" y="78"/>
                  </a:cubicBezTo>
                  <a:cubicBezTo>
                    <a:pt x="5" y="61"/>
                    <a:pt x="11" y="44"/>
                    <a:pt x="23" y="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"/>
            <p:cNvSpPr/>
            <p:nvPr/>
          </p:nvSpPr>
          <p:spPr>
            <a:xfrm>
              <a:off x="1482840" y="4967640"/>
              <a:ext cx="27360" cy="33840"/>
            </a:xfrm>
            <a:custGeom>
              <a:avLst/>
              <a:gdLst/>
              <a:ahLst/>
              <a:rect l="l" t="t" r="r" b="b"/>
              <a:pathLst>
                <a:path w="80" h="98">
                  <a:moveTo>
                    <a:pt x="0" y="49"/>
                  </a:moveTo>
                  <a:cubicBezTo>
                    <a:pt x="0" y="58"/>
                    <a:pt x="1" y="66"/>
                    <a:pt x="5" y="74"/>
                  </a:cubicBezTo>
                  <a:cubicBezTo>
                    <a:pt x="9" y="81"/>
                    <a:pt x="14" y="87"/>
                    <a:pt x="20" y="92"/>
                  </a:cubicBezTo>
                  <a:cubicBezTo>
                    <a:pt x="26" y="96"/>
                    <a:pt x="33" y="98"/>
                    <a:pt x="40" y="98"/>
                  </a:cubicBezTo>
                  <a:cubicBezTo>
                    <a:pt x="47" y="98"/>
                    <a:pt x="54" y="96"/>
                    <a:pt x="60" y="92"/>
                  </a:cubicBezTo>
                  <a:cubicBezTo>
                    <a:pt x="66" y="87"/>
                    <a:pt x="71" y="81"/>
                    <a:pt x="75" y="74"/>
                  </a:cubicBezTo>
                  <a:cubicBezTo>
                    <a:pt x="78" y="66"/>
                    <a:pt x="80" y="58"/>
                    <a:pt x="80" y="49"/>
                  </a:cubicBezTo>
                  <a:cubicBezTo>
                    <a:pt x="80" y="40"/>
                    <a:pt x="78" y="32"/>
                    <a:pt x="75" y="24"/>
                  </a:cubicBezTo>
                  <a:cubicBezTo>
                    <a:pt x="71" y="17"/>
                    <a:pt x="66" y="10"/>
                    <a:pt x="60" y="6"/>
                  </a:cubicBezTo>
                  <a:cubicBezTo>
                    <a:pt x="54" y="1"/>
                    <a:pt x="47" y="0"/>
                    <a:pt x="40" y="0"/>
                  </a:cubicBezTo>
                  <a:cubicBezTo>
                    <a:pt x="33" y="0"/>
                    <a:pt x="26" y="1"/>
                    <a:pt x="20" y="6"/>
                  </a:cubicBezTo>
                  <a:cubicBezTo>
                    <a:pt x="14" y="10"/>
                    <a:pt x="9" y="17"/>
                    <a:pt x="5" y="24"/>
                  </a:cubicBezTo>
                  <a:cubicBezTo>
                    <a:pt x="2" y="32"/>
                    <a:pt x="0" y="40"/>
                    <a:pt x="0" y="4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"/>
            <p:cNvSpPr/>
            <p:nvPr/>
          </p:nvSpPr>
          <p:spPr>
            <a:xfrm>
              <a:off x="1438200" y="5029920"/>
              <a:ext cx="28080" cy="22680"/>
            </a:xfrm>
            <a:custGeom>
              <a:avLst/>
              <a:gdLst/>
              <a:ahLst/>
              <a:rect l="l" t="t" r="r" b="b"/>
              <a:pathLst>
                <a:path w="82" h="67">
                  <a:moveTo>
                    <a:pt x="82" y="0"/>
                  </a:moveTo>
                  <a:cubicBezTo>
                    <a:pt x="55" y="0"/>
                    <a:pt x="27" y="0"/>
                    <a:pt x="0" y="0"/>
                  </a:cubicBezTo>
                  <a:cubicBezTo>
                    <a:pt x="0" y="22"/>
                    <a:pt x="0" y="45"/>
                    <a:pt x="0" y="67"/>
                  </a:cubicBezTo>
                  <a:cubicBezTo>
                    <a:pt x="27" y="67"/>
                    <a:pt x="55" y="67"/>
                    <a:pt x="82" y="67"/>
                  </a:cubicBezTo>
                  <a:cubicBezTo>
                    <a:pt x="82" y="45"/>
                    <a:pt x="82" y="22"/>
                    <a:pt x="82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"/>
            <p:cNvSpPr/>
            <p:nvPr/>
          </p:nvSpPr>
          <p:spPr>
            <a:xfrm>
              <a:off x="1397880" y="5009400"/>
              <a:ext cx="109440" cy="37800"/>
            </a:xfrm>
            <a:custGeom>
              <a:avLst/>
              <a:gdLst/>
              <a:ahLst/>
              <a:rect l="l" t="t" r="r" b="b"/>
              <a:pathLst>
                <a:path w="308" h="109">
                  <a:moveTo>
                    <a:pt x="75" y="94"/>
                  </a:moveTo>
                  <a:cubicBezTo>
                    <a:pt x="91" y="92"/>
                    <a:pt x="106" y="88"/>
                    <a:pt x="119" y="81"/>
                  </a:cubicBezTo>
                  <a:cubicBezTo>
                    <a:pt x="131" y="73"/>
                    <a:pt x="140" y="63"/>
                    <a:pt x="142" y="52"/>
                  </a:cubicBezTo>
                  <a:cubicBezTo>
                    <a:pt x="145" y="35"/>
                    <a:pt x="149" y="17"/>
                    <a:pt x="152" y="0"/>
                  </a:cubicBezTo>
                  <a:cubicBezTo>
                    <a:pt x="156" y="17"/>
                    <a:pt x="159" y="35"/>
                    <a:pt x="163" y="52"/>
                  </a:cubicBezTo>
                  <a:cubicBezTo>
                    <a:pt x="166" y="64"/>
                    <a:pt x="173" y="73"/>
                    <a:pt x="186" y="81"/>
                  </a:cubicBezTo>
                  <a:cubicBezTo>
                    <a:pt x="198" y="88"/>
                    <a:pt x="214" y="94"/>
                    <a:pt x="229" y="94"/>
                  </a:cubicBezTo>
                  <a:cubicBezTo>
                    <a:pt x="246" y="94"/>
                    <a:pt x="262" y="92"/>
                    <a:pt x="275" y="84"/>
                  </a:cubicBezTo>
                  <a:cubicBezTo>
                    <a:pt x="289" y="78"/>
                    <a:pt x="302" y="67"/>
                    <a:pt x="308" y="54"/>
                  </a:cubicBezTo>
                  <a:cubicBezTo>
                    <a:pt x="306" y="69"/>
                    <a:pt x="297" y="83"/>
                    <a:pt x="283" y="92"/>
                  </a:cubicBezTo>
                  <a:cubicBezTo>
                    <a:pt x="269" y="101"/>
                    <a:pt x="249" y="107"/>
                    <a:pt x="231" y="109"/>
                  </a:cubicBezTo>
                  <a:cubicBezTo>
                    <a:pt x="211" y="110"/>
                    <a:pt x="192" y="106"/>
                    <a:pt x="175" y="97"/>
                  </a:cubicBezTo>
                  <a:cubicBezTo>
                    <a:pt x="166" y="92"/>
                    <a:pt x="160" y="86"/>
                    <a:pt x="154" y="78"/>
                  </a:cubicBezTo>
                  <a:cubicBezTo>
                    <a:pt x="148" y="86"/>
                    <a:pt x="140" y="92"/>
                    <a:pt x="132" y="97"/>
                  </a:cubicBezTo>
                  <a:cubicBezTo>
                    <a:pt x="115" y="106"/>
                    <a:pt x="95" y="110"/>
                    <a:pt x="77" y="109"/>
                  </a:cubicBezTo>
                  <a:cubicBezTo>
                    <a:pt x="59" y="109"/>
                    <a:pt x="39" y="103"/>
                    <a:pt x="25" y="92"/>
                  </a:cubicBezTo>
                  <a:cubicBezTo>
                    <a:pt x="11" y="83"/>
                    <a:pt x="0" y="67"/>
                    <a:pt x="0" y="54"/>
                  </a:cubicBezTo>
                  <a:cubicBezTo>
                    <a:pt x="3" y="66"/>
                    <a:pt x="15" y="77"/>
                    <a:pt x="29" y="84"/>
                  </a:cubicBezTo>
                  <a:cubicBezTo>
                    <a:pt x="43" y="90"/>
                    <a:pt x="60" y="94"/>
                    <a:pt x="75" y="9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"/>
            <p:cNvSpPr/>
            <p:nvPr/>
          </p:nvSpPr>
          <p:spPr>
            <a:xfrm>
              <a:off x="1432080" y="5002200"/>
              <a:ext cx="40680" cy="18360"/>
            </a:xfrm>
            <a:custGeom>
              <a:avLst/>
              <a:gdLst/>
              <a:ahLst/>
              <a:rect l="l" t="t" r="r" b="b"/>
              <a:pathLst>
                <a:path w="117" h="55">
                  <a:moveTo>
                    <a:pt x="59" y="0"/>
                  </a:moveTo>
                  <a:cubicBezTo>
                    <a:pt x="70" y="0"/>
                    <a:pt x="102" y="0"/>
                    <a:pt x="114" y="9"/>
                  </a:cubicBezTo>
                  <a:cubicBezTo>
                    <a:pt x="122" y="15"/>
                    <a:pt x="116" y="30"/>
                    <a:pt x="96" y="44"/>
                  </a:cubicBezTo>
                  <a:cubicBezTo>
                    <a:pt x="82" y="54"/>
                    <a:pt x="70" y="55"/>
                    <a:pt x="60" y="55"/>
                  </a:cubicBezTo>
                  <a:cubicBezTo>
                    <a:pt x="50" y="55"/>
                    <a:pt x="37" y="52"/>
                    <a:pt x="25" y="44"/>
                  </a:cubicBezTo>
                  <a:cubicBezTo>
                    <a:pt x="0" y="30"/>
                    <a:pt x="-4" y="15"/>
                    <a:pt x="4" y="9"/>
                  </a:cubicBezTo>
                  <a:cubicBezTo>
                    <a:pt x="14" y="0"/>
                    <a:pt x="48" y="0"/>
                    <a:pt x="59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9" name=""/>
          <p:cNvSpPr/>
          <p:nvPr/>
        </p:nvSpPr>
        <p:spPr>
          <a:xfrm>
            <a:off x="6666840" y="4873680"/>
            <a:ext cx="150120" cy="227520"/>
          </a:xfrm>
          <a:custGeom>
            <a:avLst/>
            <a:gdLst/>
            <a:ahLst/>
            <a:rect l="l" t="t" r="r" b="b"/>
            <a:pathLst>
              <a:path w="421" h="636">
                <a:moveTo>
                  <a:pt x="240" y="544"/>
                </a:moveTo>
                <a:cubicBezTo>
                  <a:pt x="360" y="440"/>
                  <a:pt x="432" y="313"/>
                  <a:pt x="420" y="143"/>
                </a:cubicBezTo>
                <a:cubicBezTo>
                  <a:pt x="415" y="76"/>
                  <a:pt x="390" y="32"/>
                  <a:pt x="360" y="5"/>
                </a:cubicBezTo>
                <a:cubicBezTo>
                  <a:pt x="337" y="-16"/>
                  <a:pt x="196" y="32"/>
                  <a:pt x="196" y="185"/>
                </a:cubicBezTo>
                <a:cubicBezTo>
                  <a:pt x="198" y="474"/>
                  <a:pt x="65" y="484"/>
                  <a:pt x="0" y="634"/>
                </a:cubicBezTo>
                <a:cubicBezTo>
                  <a:pt x="69" y="645"/>
                  <a:pt x="152" y="622"/>
                  <a:pt x="240" y="54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"/>
          <p:cNvSpPr/>
          <p:nvPr/>
        </p:nvSpPr>
        <p:spPr>
          <a:xfrm>
            <a:off x="6652800" y="4866840"/>
            <a:ext cx="142200" cy="232560"/>
          </a:xfrm>
          <a:custGeom>
            <a:avLst/>
            <a:gdLst/>
            <a:ahLst/>
            <a:rect l="l" t="t" r="r" b="b"/>
            <a:pathLst>
              <a:path w="399" h="650">
                <a:moveTo>
                  <a:pt x="399" y="24"/>
                </a:moveTo>
                <a:cubicBezTo>
                  <a:pt x="323" y="-55"/>
                  <a:pt x="187" y="77"/>
                  <a:pt x="187" y="197"/>
                </a:cubicBezTo>
                <a:cubicBezTo>
                  <a:pt x="187" y="487"/>
                  <a:pt x="67" y="513"/>
                  <a:pt x="0" y="643"/>
                </a:cubicBezTo>
                <a:cubicBezTo>
                  <a:pt x="12" y="646"/>
                  <a:pt x="11" y="650"/>
                  <a:pt x="37" y="650"/>
                </a:cubicBezTo>
                <a:cubicBezTo>
                  <a:pt x="122" y="582"/>
                  <a:pt x="249" y="453"/>
                  <a:pt x="249" y="231"/>
                </a:cubicBezTo>
                <a:cubicBezTo>
                  <a:pt x="249" y="93"/>
                  <a:pt x="318" y="35"/>
                  <a:pt x="399" y="2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"/>
          <p:cNvSpPr/>
          <p:nvPr/>
        </p:nvSpPr>
        <p:spPr>
          <a:xfrm>
            <a:off x="6652800" y="4862520"/>
            <a:ext cx="133920" cy="233640"/>
          </a:xfrm>
          <a:custGeom>
            <a:avLst/>
            <a:gdLst/>
            <a:ahLst/>
            <a:rect l="l" t="t" r="r" b="b"/>
            <a:pathLst>
              <a:path w="376" h="653">
                <a:moveTo>
                  <a:pt x="376" y="17"/>
                </a:moveTo>
                <a:cubicBezTo>
                  <a:pt x="288" y="-36"/>
                  <a:pt x="159" y="40"/>
                  <a:pt x="159" y="186"/>
                </a:cubicBezTo>
                <a:cubicBezTo>
                  <a:pt x="159" y="423"/>
                  <a:pt x="53" y="414"/>
                  <a:pt x="0" y="529"/>
                </a:cubicBezTo>
                <a:cubicBezTo>
                  <a:pt x="0" y="570"/>
                  <a:pt x="0" y="612"/>
                  <a:pt x="0" y="653"/>
                </a:cubicBezTo>
                <a:cubicBezTo>
                  <a:pt x="37" y="628"/>
                  <a:pt x="212" y="479"/>
                  <a:pt x="212" y="218"/>
                </a:cubicBezTo>
                <a:cubicBezTo>
                  <a:pt x="212" y="79"/>
                  <a:pt x="293" y="19"/>
                  <a:pt x="376" y="17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"/>
          <p:cNvSpPr/>
          <p:nvPr/>
        </p:nvSpPr>
        <p:spPr>
          <a:xfrm>
            <a:off x="6320880" y="4901040"/>
            <a:ext cx="228600" cy="212760"/>
          </a:xfrm>
          <a:custGeom>
            <a:avLst/>
            <a:gdLst/>
            <a:ahLst/>
            <a:rect l="l" t="t" r="r" b="b"/>
            <a:pathLst>
              <a:path w="639" h="595">
                <a:moveTo>
                  <a:pt x="4" y="88"/>
                </a:moveTo>
                <a:cubicBezTo>
                  <a:pt x="-28" y="19"/>
                  <a:pt x="140" y="-18"/>
                  <a:pt x="198" y="9"/>
                </a:cubicBezTo>
                <a:cubicBezTo>
                  <a:pt x="198" y="48"/>
                  <a:pt x="198" y="86"/>
                  <a:pt x="198" y="125"/>
                </a:cubicBezTo>
                <a:cubicBezTo>
                  <a:pt x="133" y="112"/>
                  <a:pt x="27" y="136"/>
                  <a:pt x="4" y="88"/>
                </a:cubicBezTo>
                <a:moveTo>
                  <a:pt x="390" y="571"/>
                </a:moveTo>
                <a:cubicBezTo>
                  <a:pt x="390" y="537"/>
                  <a:pt x="503" y="469"/>
                  <a:pt x="639" y="469"/>
                </a:cubicBezTo>
                <a:cubicBezTo>
                  <a:pt x="639" y="511"/>
                  <a:pt x="639" y="553"/>
                  <a:pt x="639" y="595"/>
                </a:cubicBezTo>
                <a:cubicBezTo>
                  <a:pt x="556" y="587"/>
                  <a:pt x="390" y="606"/>
                  <a:pt x="390" y="571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"/>
          <p:cNvSpPr/>
          <p:nvPr/>
        </p:nvSpPr>
        <p:spPr>
          <a:xfrm>
            <a:off x="6404760" y="4830480"/>
            <a:ext cx="266040" cy="311400"/>
          </a:xfrm>
          <a:custGeom>
            <a:avLst/>
            <a:gdLst/>
            <a:ahLst/>
            <a:rect l="l" t="t" r="r" b="b"/>
            <a:pathLst>
              <a:path w="743" h="869">
                <a:moveTo>
                  <a:pt x="714" y="335"/>
                </a:moveTo>
                <a:cubicBezTo>
                  <a:pt x="675" y="238"/>
                  <a:pt x="571" y="120"/>
                  <a:pt x="419" y="55"/>
                </a:cubicBezTo>
                <a:cubicBezTo>
                  <a:pt x="39" y="-111"/>
                  <a:pt x="-99" y="141"/>
                  <a:pt x="74" y="268"/>
                </a:cubicBezTo>
                <a:cubicBezTo>
                  <a:pt x="277" y="418"/>
                  <a:pt x="258" y="657"/>
                  <a:pt x="336" y="756"/>
                </a:cubicBezTo>
                <a:cubicBezTo>
                  <a:pt x="254" y="777"/>
                  <a:pt x="194" y="821"/>
                  <a:pt x="194" y="846"/>
                </a:cubicBezTo>
                <a:cubicBezTo>
                  <a:pt x="194" y="881"/>
                  <a:pt x="359" y="862"/>
                  <a:pt x="442" y="869"/>
                </a:cubicBezTo>
                <a:cubicBezTo>
                  <a:pt x="580" y="869"/>
                  <a:pt x="691" y="841"/>
                  <a:pt x="691" y="807"/>
                </a:cubicBezTo>
                <a:cubicBezTo>
                  <a:pt x="693" y="781"/>
                  <a:pt x="689" y="765"/>
                  <a:pt x="682" y="751"/>
                </a:cubicBezTo>
                <a:cubicBezTo>
                  <a:pt x="749" y="652"/>
                  <a:pt x="763" y="455"/>
                  <a:pt x="714" y="335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"/>
          <p:cNvSpPr/>
          <p:nvPr/>
        </p:nvSpPr>
        <p:spPr>
          <a:xfrm>
            <a:off x="6508080" y="4936320"/>
            <a:ext cx="98640" cy="182520"/>
          </a:xfrm>
          <a:custGeom>
            <a:avLst/>
            <a:gdLst/>
            <a:ahLst/>
            <a:rect l="l" t="t" r="r" b="b"/>
            <a:pathLst>
              <a:path w="278" h="511">
                <a:moveTo>
                  <a:pt x="255" y="0"/>
                </a:moveTo>
                <a:cubicBezTo>
                  <a:pt x="135" y="10"/>
                  <a:pt x="27" y="120"/>
                  <a:pt x="27" y="257"/>
                </a:cubicBezTo>
                <a:cubicBezTo>
                  <a:pt x="29" y="379"/>
                  <a:pt x="105" y="441"/>
                  <a:pt x="80" y="450"/>
                </a:cubicBezTo>
                <a:cubicBezTo>
                  <a:pt x="-123" y="522"/>
                  <a:pt x="107" y="469"/>
                  <a:pt x="268" y="510"/>
                </a:cubicBezTo>
                <a:cubicBezTo>
                  <a:pt x="319" y="524"/>
                  <a:pt x="160" y="347"/>
                  <a:pt x="160" y="206"/>
                </a:cubicBezTo>
                <a:cubicBezTo>
                  <a:pt x="160" y="120"/>
                  <a:pt x="197" y="47"/>
                  <a:pt x="255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"/>
          <p:cNvSpPr/>
          <p:nvPr/>
        </p:nvSpPr>
        <p:spPr>
          <a:xfrm>
            <a:off x="6507000" y="4818960"/>
            <a:ext cx="178560" cy="280440"/>
          </a:xfrm>
          <a:custGeom>
            <a:avLst/>
            <a:gdLst/>
            <a:ahLst/>
            <a:rect l="l" t="t" r="r" b="b"/>
            <a:pathLst>
              <a:path w="500" h="783">
                <a:moveTo>
                  <a:pt x="138" y="34"/>
                </a:moveTo>
                <a:cubicBezTo>
                  <a:pt x="87" y="18"/>
                  <a:pt x="41" y="7"/>
                  <a:pt x="0" y="0"/>
                </a:cubicBezTo>
                <a:cubicBezTo>
                  <a:pt x="4" y="18"/>
                  <a:pt x="7" y="39"/>
                  <a:pt x="9" y="57"/>
                </a:cubicBezTo>
                <a:cubicBezTo>
                  <a:pt x="293" y="129"/>
                  <a:pt x="567" y="417"/>
                  <a:pt x="399" y="783"/>
                </a:cubicBezTo>
                <a:cubicBezTo>
                  <a:pt x="480" y="669"/>
                  <a:pt x="500" y="572"/>
                  <a:pt x="500" y="424"/>
                </a:cubicBezTo>
                <a:cubicBezTo>
                  <a:pt x="500" y="265"/>
                  <a:pt x="279" y="78"/>
                  <a:pt x="138" y="3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"/>
          <p:cNvSpPr/>
          <p:nvPr/>
        </p:nvSpPr>
        <p:spPr>
          <a:xfrm>
            <a:off x="6503400" y="4811400"/>
            <a:ext cx="195480" cy="289080"/>
          </a:xfrm>
          <a:custGeom>
            <a:avLst/>
            <a:gdLst/>
            <a:ahLst/>
            <a:rect l="l" t="t" r="r" b="b"/>
            <a:pathLst>
              <a:path w="547" h="807">
                <a:moveTo>
                  <a:pt x="0" y="0"/>
                </a:moveTo>
                <a:cubicBezTo>
                  <a:pt x="10" y="14"/>
                  <a:pt x="14" y="32"/>
                  <a:pt x="17" y="51"/>
                </a:cubicBezTo>
                <a:cubicBezTo>
                  <a:pt x="259" y="118"/>
                  <a:pt x="490" y="272"/>
                  <a:pt x="490" y="547"/>
                </a:cubicBezTo>
                <a:cubicBezTo>
                  <a:pt x="490" y="609"/>
                  <a:pt x="453" y="748"/>
                  <a:pt x="407" y="807"/>
                </a:cubicBezTo>
                <a:cubicBezTo>
                  <a:pt x="497" y="743"/>
                  <a:pt x="547" y="591"/>
                  <a:pt x="547" y="445"/>
                </a:cubicBezTo>
                <a:cubicBezTo>
                  <a:pt x="550" y="215"/>
                  <a:pt x="377" y="78"/>
                  <a:pt x="171" y="23"/>
                </a:cubicBezTo>
                <a:cubicBezTo>
                  <a:pt x="109" y="7"/>
                  <a:pt x="53" y="0"/>
                  <a:pt x="0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"/>
          <p:cNvSpPr/>
          <p:nvPr/>
        </p:nvSpPr>
        <p:spPr>
          <a:xfrm>
            <a:off x="6422760" y="4749120"/>
            <a:ext cx="45360" cy="47520"/>
          </a:xfrm>
          <a:custGeom>
            <a:avLst/>
            <a:gdLst/>
            <a:ahLst/>
            <a:rect l="l" t="t" r="r" b="b"/>
            <a:pathLst>
              <a:path w="130" h="136">
                <a:moveTo>
                  <a:pt x="1" y="136"/>
                </a:moveTo>
                <a:cubicBezTo>
                  <a:pt x="-6" y="64"/>
                  <a:pt x="36" y="45"/>
                  <a:pt x="54" y="0"/>
                </a:cubicBezTo>
                <a:cubicBezTo>
                  <a:pt x="79" y="41"/>
                  <a:pt x="123" y="51"/>
                  <a:pt x="130" y="122"/>
                </a:cubicBezTo>
                <a:cubicBezTo>
                  <a:pt x="87" y="127"/>
                  <a:pt x="44" y="131"/>
                  <a:pt x="1" y="13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"/>
          <p:cNvSpPr/>
          <p:nvPr/>
        </p:nvSpPr>
        <p:spPr>
          <a:xfrm>
            <a:off x="6351120" y="4745880"/>
            <a:ext cx="161280" cy="191160"/>
          </a:xfrm>
          <a:custGeom>
            <a:avLst/>
            <a:gdLst/>
            <a:ahLst/>
            <a:rect l="l" t="t" r="r" b="b"/>
            <a:pathLst>
              <a:path w="452" h="535">
                <a:moveTo>
                  <a:pt x="335" y="0"/>
                </a:moveTo>
                <a:cubicBezTo>
                  <a:pt x="308" y="41"/>
                  <a:pt x="261" y="50"/>
                  <a:pt x="252" y="122"/>
                </a:cubicBezTo>
                <a:cubicBezTo>
                  <a:pt x="128" y="127"/>
                  <a:pt x="-10" y="295"/>
                  <a:pt x="1" y="429"/>
                </a:cubicBezTo>
                <a:cubicBezTo>
                  <a:pt x="3" y="466"/>
                  <a:pt x="102" y="535"/>
                  <a:pt x="226" y="535"/>
                </a:cubicBezTo>
                <a:cubicBezTo>
                  <a:pt x="351" y="535"/>
                  <a:pt x="452" y="424"/>
                  <a:pt x="452" y="288"/>
                </a:cubicBezTo>
                <a:cubicBezTo>
                  <a:pt x="455" y="207"/>
                  <a:pt x="429" y="163"/>
                  <a:pt x="385" y="143"/>
                </a:cubicBezTo>
                <a:cubicBezTo>
                  <a:pt x="392" y="71"/>
                  <a:pt x="352" y="48"/>
                  <a:pt x="335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"/>
          <p:cNvSpPr/>
          <p:nvPr/>
        </p:nvSpPr>
        <p:spPr>
          <a:xfrm>
            <a:off x="6446520" y="4768920"/>
            <a:ext cx="34920" cy="69120"/>
          </a:xfrm>
          <a:custGeom>
            <a:avLst/>
            <a:gdLst/>
            <a:ahLst/>
            <a:rect l="l" t="t" r="r" b="b"/>
            <a:pathLst>
              <a:path w="101" h="196">
                <a:moveTo>
                  <a:pt x="40" y="194"/>
                </a:moveTo>
                <a:cubicBezTo>
                  <a:pt x="13" y="189"/>
                  <a:pt x="-9" y="189"/>
                  <a:pt x="3" y="90"/>
                </a:cubicBezTo>
                <a:cubicBezTo>
                  <a:pt x="10" y="37"/>
                  <a:pt x="43" y="30"/>
                  <a:pt x="63" y="0"/>
                </a:cubicBezTo>
                <a:cubicBezTo>
                  <a:pt x="76" y="35"/>
                  <a:pt x="104" y="51"/>
                  <a:pt x="100" y="104"/>
                </a:cubicBezTo>
                <a:cubicBezTo>
                  <a:pt x="88" y="203"/>
                  <a:pt x="68" y="199"/>
                  <a:pt x="40" y="19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"/>
          <p:cNvSpPr/>
          <p:nvPr/>
        </p:nvSpPr>
        <p:spPr>
          <a:xfrm>
            <a:off x="6388200" y="4827960"/>
            <a:ext cx="47520" cy="43560"/>
          </a:xfrm>
          <a:custGeom>
            <a:avLst/>
            <a:gdLst/>
            <a:ahLst/>
            <a:rect l="l" t="t" r="r" b="b"/>
            <a:pathLst>
              <a:path w="136" h="125">
                <a:moveTo>
                  <a:pt x="60" y="125"/>
                </a:moveTo>
                <a:cubicBezTo>
                  <a:pt x="18" y="125"/>
                  <a:pt x="20" y="96"/>
                  <a:pt x="0" y="81"/>
                </a:cubicBezTo>
                <a:cubicBezTo>
                  <a:pt x="20" y="54"/>
                  <a:pt x="18" y="0"/>
                  <a:pt x="60" y="0"/>
                </a:cubicBezTo>
                <a:cubicBezTo>
                  <a:pt x="101" y="0"/>
                  <a:pt x="111" y="54"/>
                  <a:pt x="136" y="81"/>
                </a:cubicBezTo>
                <a:cubicBezTo>
                  <a:pt x="111" y="96"/>
                  <a:pt x="101" y="125"/>
                  <a:pt x="60" y="125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"/>
          <p:cNvSpPr/>
          <p:nvPr/>
        </p:nvSpPr>
        <p:spPr>
          <a:xfrm>
            <a:off x="6395400" y="4838040"/>
            <a:ext cx="28440" cy="25920"/>
          </a:xfrm>
          <a:custGeom>
            <a:avLst/>
            <a:gdLst/>
            <a:ahLst/>
            <a:rect l="l" t="t" r="r" b="b"/>
            <a:pathLst>
              <a:path w="83" h="76">
                <a:moveTo>
                  <a:pt x="37" y="76"/>
                </a:moveTo>
                <a:cubicBezTo>
                  <a:pt x="11" y="76"/>
                  <a:pt x="12" y="57"/>
                  <a:pt x="0" y="48"/>
                </a:cubicBezTo>
                <a:cubicBezTo>
                  <a:pt x="12" y="32"/>
                  <a:pt x="11" y="0"/>
                  <a:pt x="37" y="0"/>
                </a:cubicBezTo>
                <a:cubicBezTo>
                  <a:pt x="62" y="0"/>
                  <a:pt x="68" y="32"/>
                  <a:pt x="83" y="48"/>
                </a:cubicBezTo>
                <a:cubicBezTo>
                  <a:pt x="68" y="57"/>
                  <a:pt x="62" y="76"/>
                  <a:pt x="37" y="7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"/>
          <p:cNvSpPr/>
          <p:nvPr/>
        </p:nvSpPr>
        <p:spPr>
          <a:xfrm>
            <a:off x="6381360" y="4843800"/>
            <a:ext cx="140040" cy="119520"/>
          </a:xfrm>
          <a:custGeom>
            <a:avLst/>
            <a:gdLst/>
            <a:ahLst/>
            <a:rect l="l" t="t" r="r" b="b"/>
            <a:pathLst>
              <a:path w="393" h="336">
                <a:moveTo>
                  <a:pt x="275" y="27"/>
                </a:moveTo>
                <a:cubicBezTo>
                  <a:pt x="219" y="-43"/>
                  <a:pt x="218" y="43"/>
                  <a:pt x="189" y="50"/>
                </a:cubicBezTo>
                <a:cubicBezTo>
                  <a:pt x="198" y="53"/>
                  <a:pt x="206" y="56"/>
                  <a:pt x="215" y="59"/>
                </a:cubicBezTo>
                <a:cubicBezTo>
                  <a:pt x="200" y="66"/>
                  <a:pt x="184" y="73"/>
                  <a:pt x="169" y="80"/>
                </a:cubicBezTo>
                <a:cubicBezTo>
                  <a:pt x="173" y="84"/>
                  <a:pt x="176" y="88"/>
                  <a:pt x="180" y="91"/>
                </a:cubicBezTo>
                <a:cubicBezTo>
                  <a:pt x="172" y="91"/>
                  <a:pt x="165" y="91"/>
                  <a:pt x="157" y="91"/>
                </a:cubicBezTo>
                <a:cubicBezTo>
                  <a:pt x="162" y="95"/>
                  <a:pt x="166" y="99"/>
                  <a:pt x="171" y="103"/>
                </a:cubicBezTo>
                <a:cubicBezTo>
                  <a:pt x="168" y="106"/>
                  <a:pt x="165" y="108"/>
                  <a:pt x="162" y="110"/>
                </a:cubicBezTo>
                <a:cubicBezTo>
                  <a:pt x="146" y="100"/>
                  <a:pt x="129" y="96"/>
                  <a:pt x="111" y="96"/>
                </a:cubicBezTo>
                <a:cubicBezTo>
                  <a:pt x="51" y="96"/>
                  <a:pt x="0" y="149"/>
                  <a:pt x="0" y="216"/>
                </a:cubicBezTo>
                <a:cubicBezTo>
                  <a:pt x="0" y="283"/>
                  <a:pt x="49" y="336"/>
                  <a:pt x="111" y="336"/>
                </a:cubicBezTo>
                <a:cubicBezTo>
                  <a:pt x="171" y="336"/>
                  <a:pt x="222" y="283"/>
                  <a:pt x="222" y="216"/>
                </a:cubicBezTo>
                <a:cubicBezTo>
                  <a:pt x="222" y="214"/>
                  <a:pt x="222" y="212"/>
                  <a:pt x="222" y="209"/>
                </a:cubicBezTo>
                <a:cubicBezTo>
                  <a:pt x="236" y="213"/>
                  <a:pt x="249" y="217"/>
                  <a:pt x="263" y="220"/>
                </a:cubicBezTo>
                <a:cubicBezTo>
                  <a:pt x="260" y="210"/>
                  <a:pt x="257" y="199"/>
                  <a:pt x="254" y="188"/>
                </a:cubicBezTo>
                <a:cubicBezTo>
                  <a:pt x="270" y="188"/>
                  <a:pt x="286" y="188"/>
                  <a:pt x="302" y="188"/>
                </a:cubicBezTo>
                <a:cubicBezTo>
                  <a:pt x="295" y="182"/>
                  <a:pt x="288" y="176"/>
                  <a:pt x="282" y="170"/>
                </a:cubicBezTo>
                <a:cubicBezTo>
                  <a:pt x="305" y="153"/>
                  <a:pt x="328" y="135"/>
                  <a:pt x="351" y="117"/>
                </a:cubicBezTo>
                <a:cubicBezTo>
                  <a:pt x="337" y="117"/>
                  <a:pt x="323" y="117"/>
                  <a:pt x="309" y="117"/>
                </a:cubicBezTo>
                <a:cubicBezTo>
                  <a:pt x="330" y="104"/>
                  <a:pt x="352" y="91"/>
                  <a:pt x="374" y="77"/>
                </a:cubicBezTo>
                <a:cubicBezTo>
                  <a:pt x="359" y="77"/>
                  <a:pt x="344" y="77"/>
                  <a:pt x="329" y="77"/>
                </a:cubicBezTo>
                <a:cubicBezTo>
                  <a:pt x="354" y="75"/>
                  <a:pt x="421" y="23"/>
                  <a:pt x="379" y="38"/>
                </a:cubicBezTo>
                <a:cubicBezTo>
                  <a:pt x="337" y="52"/>
                  <a:pt x="309" y="31"/>
                  <a:pt x="275" y="27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"/>
          <p:cNvSpPr/>
          <p:nvPr/>
        </p:nvSpPr>
        <p:spPr>
          <a:xfrm>
            <a:off x="6336000" y="4925160"/>
            <a:ext cx="180000" cy="90360"/>
          </a:xfrm>
          <a:custGeom>
            <a:avLst/>
            <a:gdLst/>
            <a:ahLst/>
            <a:rect l="l" t="t" r="r" b="b"/>
            <a:pathLst>
              <a:path w="504" h="255">
                <a:moveTo>
                  <a:pt x="197" y="126"/>
                </a:moveTo>
                <a:cubicBezTo>
                  <a:pt x="133" y="114"/>
                  <a:pt x="26" y="138"/>
                  <a:pt x="4" y="89"/>
                </a:cubicBezTo>
                <a:cubicBezTo>
                  <a:pt x="-28" y="20"/>
                  <a:pt x="167" y="-22"/>
                  <a:pt x="217" y="11"/>
                </a:cubicBezTo>
                <a:cubicBezTo>
                  <a:pt x="337" y="84"/>
                  <a:pt x="499" y="-58"/>
                  <a:pt x="504" y="156"/>
                </a:cubicBezTo>
                <a:cubicBezTo>
                  <a:pt x="506" y="209"/>
                  <a:pt x="379" y="364"/>
                  <a:pt x="197" y="12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"/>
          <p:cNvSpPr/>
          <p:nvPr/>
        </p:nvSpPr>
        <p:spPr>
          <a:xfrm>
            <a:off x="9180000" y="4140000"/>
            <a:ext cx="178560" cy="89856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"/>
          <p:cNvSpPr/>
          <p:nvPr/>
        </p:nvSpPr>
        <p:spPr>
          <a:xfrm>
            <a:off x="8820000" y="4500000"/>
            <a:ext cx="898560" cy="268560"/>
          </a:xfrm>
          <a:custGeom>
            <a:avLst/>
            <a:gdLst/>
            <a:ahLst/>
            <a:rect l="l" t="t" r="r" b="b"/>
            <a:pathLst>
              <a:path w="71933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61133" y="21600"/>
                </a:lnTo>
                <a:arcTo wR="39533" hR="10800" stAng="5400000" swAng="5400000"/>
                <a:lnTo>
                  <a:pt x="21600" y="10800"/>
                </a:lnTo>
                <a:arcTo wR="39533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"/>
          <p:cNvSpPr/>
          <p:nvPr/>
        </p:nvSpPr>
        <p:spPr>
          <a:xfrm>
            <a:off x="8910000" y="4320000"/>
            <a:ext cx="718560" cy="268560"/>
          </a:xfrm>
          <a:custGeom>
            <a:avLst/>
            <a:gdLst/>
            <a:ahLst/>
            <a:rect l="l" t="t" r="r" b="b"/>
            <a:pathLst>
              <a:path w="57552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46752" y="21600"/>
                </a:lnTo>
                <a:arcTo wR="25152" hR="10800" stAng="5400000" swAng="5400000"/>
                <a:lnTo>
                  <a:pt x="21600" y="10800"/>
                </a:lnTo>
                <a:arcTo wR="25152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"/>
          <p:cNvSpPr/>
          <p:nvPr/>
        </p:nvSpPr>
        <p:spPr>
          <a:xfrm>
            <a:off x="9000360" y="4140000"/>
            <a:ext cx="538560" cy="268560"/>
          </a:xfrm>
          <a:custGeom>
            <a:avLst/>
            <a:gdLst/>
            <a:ahLst/>
            <a:rect l="l" t="t" r="r" b="b"/>
            <a:pathLst>
              <a:path w="43171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32371" y="21600"/>
                </a:lnTo>
                <a:arcTo wR="10771" hR="10800" stAng="5400000" swAng="5400000"/>
                <a:lnTo>
                  <a:pt x="21600" y="10800"/>
                </a:lnTo>
                <a:arcTo wR="10771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"/>
          <p:cNvSpPr/>
          <p:nvPr/>
        </p:nvSpPr>
        <p:spPr>
          <a:xfrm>
            <a:off x="9090000" y="3960000"/>
            <a:ext cx="358560" cy="268560"/>
          </a:xfrm>
          <a:custGeom>
            <a:avLst/>
            <a:gdLst/>
            <a:ahLst/>
            <a:rect l="l" t="t" r="r" b="b"/>
            <a:pathLst>
              <a:path w="28790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7990" y="21600"/>
                </a:lnTo>
                <a:arcTo wR="3610" hR="10800" stAng="5400000" swAng="-5400000"/>
                <a:lnTo>
                  <a:pt x="21600" y="10800"/>
                </a:lnTo>
                <a:arcTo wR="3610" hR="10800" stAng="0" swAng="-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"/>
          <p:cNvSpPr/>
          <p:nvPr/>
        </p:nvSpPr>
        <p:spPr>
          <a:xfrm>
            <a:off x="8190360" y="4140000"/>
            <a:ext cx="178560" cy="89856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"/>
          <p:cNvSpPr/>
          <p:nvPr/>
        </p:nvSpPr>
        <p:spPr>
          <a:xfrm>
            <a:off x="7920000" y="4410000"/>
            <a:ext cx="718560" cy="268560"/>
          </a:xfrm>
          <a:custGeom>
            <a:avLst/>
            <a:gdLst/>
            <a:ahLst/>
            <a:rect l="l" t="t" r="r" b="b"/>
            <a:pathLst>
              <a:path w="57552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46752" y="21600"/>
                </a:lnTo>
                <a:arcTo wR="25152" hR="10800" stAng="5400000" swAng="5400000"/>
                <a:lnTo>
                  <a:pt x="21600" y="10800"/>
                </a:lnTo>
                <a:arcTo wR="25152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"/>
          <p:cNvSpPr/>
          <p:nvPr/>
        </p:nvSpPr>
        <p:spPr>
          <a:xfrm>
            <a:off x="8010360" y="4230000"/>
            <a:ext cx="538560" cy="268560"/>
          </a:xfrm>
          <a:custGeom>
            <a:avLst/>
            <a:gdLst/>
            <a:ahLst/>
            <a:rect l="l" t="t" r="r" b="b"/>
            <a:pathLst>
              <a:path w="43171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32371" y="21600"/>
                </a:lnTo>
                <a:arcTo wR="10771" hR="10800" stAng="5400000" swAng="5400000"/>
                <a:lnTo>
                  <a:pt x="21600" y="10800"/>
                </a:lnTo>
                <a:arcTo wR="10771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"/>
          <p:cNvSpPr/>
          <p:nvPr/>
        </p:nvSpPr>
        <p:spPr>
          <a:xfrm>
            <a:off x="8100000" y="4050000"/>
            <a:ext cx="358560" cy="268560"/>
          </a:xfrm>
          <a:custGeom>
            <a:avLst/>
            <a:gdLst/>
            <a:ahLst/>
            <a:rect l="l" t="t" r="r" b="b"/>
            <a:pathLst>
              <a:path w="28790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7990" y="21600"/>
                </a:lnTo>
                <a:arcTo wR="3610" hR="10800" stAng="5400000" swAng="-5400000"/>
                <a:lnTo>
                  <a:pt x="21600" y="10800"/>
                </a:lnTo>
                <a:arcTo wR="3610" hR="10800" stAng="0" swAng="-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3" name=""/>
          <p:cNvGrpSpPr/>
          <p:nvPr/>
        </p:nvGrpSpPr>
        <p:grpSpPr>
          <a:xfrm>
            <a:off x="8820000" y="3600000"/>
            <a:ext cx="358560" cy="268560"/>
            <a:chOff x="8820000" y="3600000"/>
            <a:chExt cx="358560" cy="268560"/>
          </a:xfrm>
        </p:grpSpPr>
        <p:sp>
          <p:nvSpPr>
            <p:cNvPr id="74" name=""/>
            <p:cNvSpPr/>
            <p:nvPr/>
          </p:nvSpPr>
          <p:spPr>
            <a:xfrm>
              <a:off x="8968680" y="3600000"/>
              <a:ext cx="86040" cy="155160"/>
            </a:xfrm>
            <a:custGeom>
              <a:avLst/>
              <a:gdLst/>
              <a:ahLst/>
              <a:rect l="l" t="t" r="r" b="b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"/>
            <p:cNvSpPr/>
            <p:nvPr/>
          </p:nvSpPr>
          <p:spPr>
            <a:xfrm>
              <a:off x="8820000" y="3600000"/>
              <a:ext cx="325080" cy="268560"/>
            </a:xfrm>
            <a:custGeom>
              <a:avLst/>
              <a:gdLst/>
              <a:ahLst/>
              <a:rect l="l" t="t" r="r" b="b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"/>
            <p:cNvSpPr/>
            <p:nvPr/>
          </p:nvSpPr>
          <p:spPr>
            <a:xfrm>
              <a:off x="9140400" y="3718800"/>
              <a:ext cx="38160" cy="25920"/>
            </a:xfrm>
            <a:custGeom>
              <a:avLst/>
              <a:gdLst/>
              <a:ahLst/>
              <a:rect l="l" t="t" r="r" b="b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"/>
            <p:cNvSpPr/>
            <p:nvPr/>
          </p:nvSpPr>
          <p:spPr>
            <a:xfrm>
              <a:off x="9094680" y="3720960"/>
              <a:ext cx="19440" cy="18720"/>
            </a:xfrm>
            <a:custGeom>
              <a:avLst/>
              <a:gdLst/>
              <a:ahLst/>
              <a:rect l="l" t="t" r="r" b="b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"/>
            <p:cNvSpPr/>
            <p:nvPr/>
          </p:nvSpPr>
          <p:spPr>
            <a:xfrm>
              <a:off x="8844480" y="3641760"/>
              <a:ext cx="48600" cy="18720"/>
            </a:xfrm>
            <a:custGeom>
              <a:avLst/>
              <a:gdLst/>
              <a:ahLst/>
              <a:rect l="l" t="t" r="r" b="b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" name=""/>
            <p:cNvSpPr/>
            <p:nvPr/>
          </p:nvSpPr>
          <p:spPr>
            <a:xfrm>
              <a:off x="8861400" y="3690720"/>
              <a:ext cx="55440" cy="10080"/>
            </a:xfrm>
            <a:custGeom>
              <a:avLst/>
              <a:gdLst/>
              <a:ahLst/>
              <a:rect l="l" t="t" r="r" b="b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" name=""/>
            <p:cNvSpPr/>
            <p:nvPr/>
          </p:nvSpPr>
          <p:spPr>
            <a:xfrm>
              <a:off x="8887320" y="3728520"/>
              <a:ext cx="50040" cy="5760"/>
            </a:xfrm>
            <a:custGeom>
              <a:avLst/>
              <a:gdLst/>
              <a:ahLst/>
              <a:rect l="l" t="t" r="r" b="b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"/>
            <p:cNvSpPr/>
            <p:nvPr/>
          </p:nvSpPr>
          <p:spPr>
            <a:xfrm>
              <a:off x="8919000" y="3765240"/>
              <a:ext cx="45720" cy="5400"/>
            </a:xfrm>
            <a:custGeom>
              <a:avLst/>
              <a:gdLst/>
              <a:ahLst/>
              <a:rect l="l" t="t" r="r" b="b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2" name=""/>
          <p:cNvGrpSpPr/>
          <p:nvPr/>
        </p:nvGrpSpPr>
        <p:grpSpPr>
          <a:xfrm>
            <a:off x="8460000" y="3780000"/>
            <a:ext cx="358560" cy="268560"/>
            <a:chOff x="8460000" y="3780000"/>
            <a:chExt cx="358560" cy="268560"/>
          </a:xfrm>
        </p:grpSpPr>
        <p:sp>
          <p:nvSpPr>
            <p:cNvPr id="83" name=""/>
            <p:cNvSpPr/>
            <p:nvPr/>
          </p:nvSpPr>
          <p:spPr>
            <a:xfrm>
              <a:off x="8608680" y="3780000"/>
              <a:ext cx="86040" cy="155160"/>
            </a:xfrm>
            <a:custGeom>
              <a:avLst/>
              <a:gdLst/>
              <a:ahLst/>
              <a:rect l="l" t="t" r="r" b="b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"/>
            <p:cNvSpPr/>
            <p:nvPr/>
          </p:nvSpPr>
          <p:spPr>
            <a:xfrm>
              <a:off x="8460000" y="3780000"/>
              <a:ext cx="325080" cy="268560"/>
            </a:xfrm>
            <a:custGeom>
              <a:avLst/>
              <a:gdLst/>
              <a:ahLst/>
              <a:rect l="l" t="t" r="r" b="b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"/>
            <p:cNvSpPr/>
            <p:nvPr/>
          </p:nvSpPr>
          <p:spPr>
            <a:xfrm>
              <a:off x="8780400" y="3898800"/>
              <a:ext cx="38160" cy="25920"/>
            </a:xfrm>
            <a:custGeom>
              <a:avLst/>
              <a:gdLst/>
              <a:ahLst/>
              <a:rect l="l" t="t" r="r" b="b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"/>
            <p:cNvSpPr/>
            <p:nvPr/>
          </p:nvSpPr>
          <p:spPr>
            <a:xfrm>
              <a:off x="8734680" y="3900960"/>
              <a:ext cx="19440" cy="18720"/>
            </a:xfrm>
            <a:custGeom>
              <a:avLst/>
              <a:gdLst/>
              <a:ahLst/>
              <a:rect l="l" t="t" r="r" b="b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"/>
            <p:cNvSpPr/>
            <p:nvPr/>
          </p:nvSpPr>
          <p:spPr>
            <a:xfrm>
              <a:off x="8484480" y="3821760"/>
              <a:ext cx="48600" cy="18720"/>
            </a:xfrm>
            <a:custGeom>
              <a:avLst/>
              <a:gdLst/>
              <a:ahLst/>
              <a:rect l="l" t="t" r="r" b="b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"/>
            <p:cNvSpPr/>
            <p:nvPr/>
          </p:nvSpPr>
          <p:spPr>
            <a:xfrm>
              <a:off x="8501400" y="3870720"/>
              <a:ext cx="55440" cy="10080"/>
            </a:xfrm>
            <a:custGeom>
              <a:avLst/>
              <a:gdLst/>
              <a:ahLst/>
              <a:rect l="l" t="t" r="r" b="b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"/>
            <p:cNvSpPr/>
            <p:nvPr/>
          </p:nvSpPr>
          <p:spPr>
            <a:xfrm>
              <a:off x="8527320" y="3908520"/>
              <a:ext cx="50040" cy="5760"/>
            </a:xfrm>
            <a:custGeom>
              <a:avLst/>
              <a:gdLst/>
              <a:ahLst/>
              <a:rect l="l" t="t" r="r" b="b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"/>
            <p:cNvSpPr/>
            <p:nvPr/>
          </p:nvSpPr>
          <p:spPr>
            <a:xfrm>
              <a:off x="8559000" y="3945240"/>
              <a:ext cx="45720" cy="5400"/>
            </a:xfrm>
            <a:custGeom>
              <a:avLst/>
              <a:gdLst/>
              <a:ahLst/>
              <a:rect l="l" t="t" r="r" b="b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1" name="PlaceHolder 1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3560" cy="389520"/>
          </a:xfrm>
          <a:prstGeom prst="rect">
            <a:avLst/>
          </a:prstGeom>
          <a:solidFill>
            <a:srgbClr val="74b531"/>
          </a:solidFill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sk-SK" sz="1400" spc="-1" strike="noStrike">
              <a:latin typeface="Times New Roman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684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A99D655-FEF8-423C-BAFF-064F832AC6C4}" type="slidenum">
              <a:rPr b="0" lang="en-US" sz="1400" spc="-1" strike="noStrike">
                <a:latin typeface="Arial"/>
              </a:rPr>
              <a:t>&lt;number&gt;</a:t>
            </a:fld>
            <a:endParaRPr b="0" lang="sk-SK" sz="1400" spc="-1" strike="noStrike">
              <a:latin typeface="Times New Roman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684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sk-SK" sz="1400" spc="-1" strike="noStrike">
                <a:latin typeface="Times New Roman"/>
              </a:defRPr>
            </a:lvl1pPr>
          </a:lstStyle>
          <a:p>
            <a:r>
              <a:rPr b="0" lang="sk-SK" sz="1400" spc="-1" strike="noStrike">
                <a:latin typeface="Times New Roman"/>
              </a:rPr>
              <a:t>&lt;date/time&gt;</a:t>
            </a:r>
            <a:endParaRPr b="0" lang="sk-SK" sz="1400" spc="-1" strike="noStrike">
              <a:latin typeface="Times New Roman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sk-SK" sz="4400" spc="-1" strike="noStrike">
                <a:latin typeface="Arial"/>
              </a:rPr>
              <a:t>Click to edit the title text format</a:t>
            </a:r>
            <a:endParaRPr b="0" lang="sk-SK" sz="4400" spc="-1" strike="noStrike">
              <a:latin typeface="Arial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3200" spc="-1" strike="noStrike">
                <a:latin typeface="Arial"/>
              </a:rPr>
              <a:t>Click to edit the outline text format</a:t>
            </a:r>
            <a:endParaRPr b="0" lang="sk-SK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k-SK" sz="2800" spc="-1" strike="noStrike">
                <a:latin typeface="Arial"/>
              </a:rPr>
              <a:t>Second Outline Level</a:t>
            </a:r>
            <a:endParaRPr b="0" lang="sk-SK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400" spc="-1" strike="noStrike">
                <a:latin typeface="Arial"/>
              </a:rPr>
              <a:t>Third Outline Level</a:t>
            </a:r>
            <a:endParaRPr b="0" lang="sk-SK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k-SK" sz="2000" spc="-1" strike="noStrike">
                <a:latin typeface="Arial"/>
              </a:rPr>
              <a:t>Fourth Outline Level</a:t>
            </a:r>
            <a:endParaRPr b="0" lang="sk-SK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000" spc="-1" strike="noStrike">
                <a:latin typeface="Arial"/>
              </a:rPr>
              <a:t>Fifth Outline Level</a:t>
            </a:r>
            <a:endParaRPr b="0" lang="sk-SK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000" spc="-1" strike="noStrike">
                <a:latin typeface="Arial"/>
              </a:rPr>
              <a:t>Sixth Outline Level</a:t>
            </a:r>
            <a:endParaRPr b="0" lang="sk-SK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000" spc="-1" strike="noStrike">
                <a:latin typeface="Arial"/>
              </a:rPr>
              <a:t>Seventh Outline Level</a:t>
            </a:r>
            <a:endParaRPr b="0" lang="sk-SK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"/>
          <p:cNvSpPr/>
          <p:nvPr/>
        </p:nvSpPr>
        <p:spPr>
          <a:xfrm>
            <a:off x="0" y="5040000"/>
            <a:ext cx="10078560" cy="62856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"/>
          <p:cNvSpPr/>
          <p:nvPr/>
        </p:nvSpPr>
        <p:spPr>
          <a:xfrm>
            <a:off x="9180360" y="4140000"/>
            <a:ext cx="178560" cy="89856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"/>
          <p:cNvSpPr/>
          <p:nvPr/>
        </p:nvSpPr>
        <p:spPr>
          <a:xfrm>
            <a:off x="8820360" y="4500000"/>
            <a:ext cx="898560" cy="268560"/>
          </a:xfrm>
          <a:custGeom>
            <a:avLst/>
            <a:gdLst/>
            <a:ahLst/>
            <a:rect l="l" t="t" r="r" b="b"/>
            <a:pathLst>
              <a:path w="71933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61133" y="21600"/>
                </a:lnTo>
                <a:arcTo wR="39533" hR="10800" stAng="5400000" swAng="5400000"/>
                <a:lnTo>
                  <a:pt x="21600" y="10800"/>
                </a:lnTo>
                <a:arcTo wR="39533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"/>
          <p:cNvSpPr/>
          <p:nvPr/>
        </p:nvSpPr>
        <p:spPr>
          <a:xfrm>
            <a:off x="8910360" y="4320000"/>
            <a:ext cx="718560" cy="268560"/>
          </a:xfrm>
          <a:custGeom>
            <a:avLst/>
            <a:gdLst/>
            <a:ahLst/>
            <a:rect l="l" t="t" r="r" b="b"/>
            <a:pathLst>
              <a:path w="57552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46752" y="21600"/>
                </a:lnTo>
                <a:arcTo wR="25152" hR="10800" stAng="5400000" swAng="5400000"/>
                <a:lnTo>
                  <a:pt x="21600" y="10800"/>
                </a:lnTo>
                <a:arcTo wR="25152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"/>
          <p:cNvSpPr/>
          <p:nvPr/>
        </p:nvSpPr>
        <p:spPr>
          <a:xfrm>
            <a:off x="9000720" y="4140000"/>
            <a:ext cx="538560" cy="268560"/>
          </a:xfrm>
          <a:custGeom>
            <a:avLst/>
            <a:gdLst/>
            <a:ahLst/>
            <a:rect l="l" t="t" r="r" b="b"/>
            <a:pathLst>
              <a:path w="43171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32371" y="21600"/>
                </a:lnTo>
                <a:arcTo wR="10771" hR="10800" stAng="5400000" swAng="5400000"/>
                <a:lnTo>
                  <a:pt x="21600" y="10800"/>
                </a:lnTo>
                <a:arcTo wR="10771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"/>
          <p:cNvSpPr/>
          <p:nvPr/>
        </p:nvSpPr>
        <p:spPr>
          <a:xfrm>
            <a:off x="9090360" y="3960000"/>
            <a:ext cx="358560" cy="268560"/>
          </a:xfrm>
          <a:custGeom>
            <a:avLst/>
            <a:gdLst/>
            <a:ahLst/>
            <a:rect l="l" t="t" r="r" b="b"/>
            <a:pathLst>
              <a:path w="28790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7990" y="21600"/>
                </a:lnTo>
                <a:arcTo wR="3610" hR="10800" stAng="5400000" swAng="-5400000"/>
                <a:lnTo>
                  <a:pt x="21600" y="10800"/>
                </a:lnTo>
                <a:arcTo wR="3610" hR="10800" stAng="0" swAng="-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"/>
          <p:cNvSpPr/>
          <p:nvPr/>
        </p:nvSpPr>
        <p:spPr>
          <a:xfrm>
            <a:off x="8190720" y="4140000"/>
            <a:ext cx="178560" cy="89856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"/>
          <p:cNvSpPr/>
          <p:nvPr/>
        </p:nvSpPr>
        <p:spPr>
          <a:xfrm>
            <a:off x="7920360" y="4410000"/>
            <a:ext cx="718560" cy="268560"/>
          </a:xfrm>
          <a:custGeom>
            <a:avLst/>
            <a:gdLst/>
            <a:ahLst/>
            <a:rect l="l" t="t" r="r" b="b"/>
            <a:pathLst>
              <a:path w="57552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46752" y="21600"/>
                </a:lnTo>
                <a:arcTo wR="25152" hR="10800" stAng="5400000" swAng="5400000"/>
                <a:lnTo>
                  <a:pt x="21600" y="10800"/>
                </a:lnTo>
                <a:arcTo wR="25152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"/>
          <p:cNvSpPr/>
          <p:nvPr/>
        </p:nvSpPr>
        <p:spPr>
          <a:xfrm>
            <a:off x="8010720" y="4230000"/>
            <a:ext cx="538560" cy="268560"/>
          </a:xfrm>
          <a:custGeom>
            <a:avLst/>
            <a:gdLst/>
            <a:ahLst/>
            <a:rect l="l" t="t" r="r" b="b"/>
            <a:pathLst>
              <a:path w="43171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32371" y="21600"/>
                </a:lnTo>
                <a:arcTo wR="10771" hR="10800" stAng="5400000" swAng="5400000"/>
                <a:lnTo>
                  <a:pt x="21600" y="10800"/>
                </a:lnTo>
                <a:arcTo wR="10771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"/>
          <p:cNvSpPr/>
          <p:nvPr/>
        </p:nvSpPr>
        <p:spPr>
          <a:xfrm>
            <a:off x="8100360" y="4050000"/>
            <a:ext cx="358560" cy="268560"/>
          </a:xfrm>
          <a:custGeom>
            <a:avLst/>
            <a:gdLst/>
            <a:ahLst/>
            <a:rect l="l" t="t" r="r" b="b"/>
            <a:pathLst>
              <a:path w="28790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7990" y="21600"/>
                </a:lnTo>
                <a:arcTo wR="3610" hR="10800" stAng="5400000" swAng="-5400000"/>
                <a:lnTo>
                  <a:pt x="21600" y="10800"/>
                </a:lnTo>
                <a:arcTo wR="3610" hR="10800" stAng="0" swAng="-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42" name=""/>
          <p:cNvGrpSpPr/>
          <p:nvPr/>
        </p:nvGrpSpPr>
        <p:grpSpPr>
          <a:xfrm>
            <a:off x="8640000" y="3690000"/>
            <a:ext cx="358560" cy="268560"/>
            <a:chOff x="8640000" y="3690000"/>
            <a:chExt cx="358560" cy="268560"/>
          </a:xfrm>
        </p:grpSpPr>
        <p:sp>
          <p:nvSpPr>
            <p:cNvPr id="143" name=""/>
            <p:cNvSpPr/>
            <p:nvPr/>
          </p:nvSpPr>
          <p:spPr>
            <a:xfrm>
              <a:off x="8788680" y="3690000"/>
              <a:ext cx="86040" cy="155160"/>
            </a:xfrm>
            <a:custGeom>
              <a:avLst/>
              <a:gdLst/>
              <a:ahLst/>
              <a:rect l="l" t="t" r="r" b="b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"/>
            <p:cNvSpPr/>
            <p:nvPr/>
          </p:nvSpPr>
          <p:spPr>
            <a:xfrm>
              <a:off x="8640000" y="3690000"/>
              <a:ext cx="325080" cy="268560"/>
            </a:xfrm>
            <a:custGeom>
              <a:avLst/>
              <a:gdLst/>
              <a:ahLst/>
              <a:rect l="l" t="t" r="r" b="b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"/>
            <p:cNvSpPr/>
            <p:nvPr/>
          </p:nvSpPr>
          <p:spPr>
            <a:xfrm>
              <a:off x="8960400" y="3808800"/>
              <a:ext cx="38160" cy="25920"/>
            </a:xfrm>
            <a:custGeom>
              <a:avLst/>
              <a:gdLst/>
              <a:ahLst/>
              <a:rect l="l" t="t" r="r" b="b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" name=""/>
            <p:cNvSpPr/>
            <p:nvPr/>
          </p:nvSpPr>
          <p:spPr>
            <a:xfrm>
              <a:off x="8914680" y="3810960"/>
              <a:ext cx="19440" cy="18720"/>
            </a:xfrm>
            <a:custGeom>
              <a:avLst/>
              <a:gdLst/>
              <a:ahLst/>
              <a:rect l="l" t="t" r="r" b="b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" name=""/>
            <p:cNvSpPr/>
            <p:nvPr/>
          </p:nvSpPr>
          <p:spPr>
            <a:xfrm>
              <a:off x="8664480" y="3731760"/>
              <a:ext cx="48600" cy="18720"/>
            </a:xfrm>
            <a:custGeom>
              <a:avLst/>
              <a:gdLst/>
              <a:ahLst/>
              <a:rect l="l" t="t" r="r" b="b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" name=""/>
            <p:cNvSpPr/>
            <p:nvPr/>
          </p:nvSpPr>
          <p:spPr>
            <a:xfrm>
              <a:off x="8681400" y="3780720"/>
              <a:ext cx="55440" cy="10080"/>
            </a:xfrm>
            <a:custGeom>
              <a:avLst/>
              <a:gdLst/>
              <a:ahLst/>
              <a:rect l="l" t="t" r="r" b="b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" name=""/>
            <p:cNvSpPr/>
            <p:nvPr/>
          </p:nvSpPr>
          <p:spPr>
            <a:xfrm>
              <a:off x="8707320" y="3818520"/>
              <a:ext cx="50040" cy="5760"/>
            </a:xfrm>
            <a:custGeom>
              <a:avLst/>
              <a:gdLst/>
              <a:ahLst/>
              <a:rect l="l" t="t" r="r" b="b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" name=""/>
            <p:cNvSpPr/>
            <p:nvPr/>
          </p:nvSpPr>
          <p:spPr>
            <a:xfrm>
              <a:off x="8739000" y="3855240"/>
              <a:ext cx="45720" cy="5400"/>
            </a:xfrm>
            <a:custGeom>
              <a:avLst/>
              <a:gdLst/>
              <a:ahLst/>
              <a:rect l="l" t="t" r="r" b="b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1" name=""/>
          <p:cNvGrpSpPr/>
          <p:nvPr/>
        </p:nvGrpSpPr>
        <p:grpSpPr>
          <a:xfrm>
            <a:off x="9180000" y="3510000"/>
            <a:ext cx="358560" cy="268560"/>
            <a:chOff x="9180000" y="3510000"/>
            <a:chExt cx="358560" cy="268560"/>
          </a:xfrm>
        </p:grpSpPr>
        <p:sp>
          <p:nvSpPr>
            <p:cNvPr id="152" name=""/>
            <p:cNvSpPr/>
            <p:nvPr/>
          </p:nvSpPr>
          <p:spPr>
            <a:xfrm>
              <a:off x="9328680" y="3510000"/>
              <a:ext cx="86040" cy="155160"/>
            </a:xfrm>
            <a:custGeom>
              <a:avLst/>
              <a:gdLst/>
              <a:ahLst/>
              <a:rect l="l" t="t" r="r" b="b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" name=""/>
            <p:cNvSpPr/>
            <p:nvPr/>
          </p:nvSpPr>
          <p:spPr>
            <a:xfrm>
              <a:off x="9180000" y="3510000"/>
              <a:ext cx="325080" cy="268560"/>
            </a:xfrm>
            <a:custGeom>
              <a:avLst/>
              <a:gdLst/>
              <a:ahLst/>
              <a:rect l="l" t="t" r="r" b="b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" name=""/>
            <p:cNvSpPr/>
            <p:nvPr/>
          </p:nvSpPr>
          <p:spPr>
            <a:xfrm>
              <a:off x="9500400" y="3628800"/>
              <a:ext cx="38160" cy="25920"/>
            </a:xfrm>
            <a:custGeom>
              <a:avLst/>
              <a:gdLst/>
              <a:ahLst/>
              <a:rect l="l" t="t" r="r" b="b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" name=""/>
            <p:cNvSpPr/>
            <p:nvPr/>
          </p:nvSpPr>
          <p:spPr>
            <a:xfrm>
              <a:off x="9454680" y="3630960"/>
              <a:ext cx="19440" cy="18720"/>
            </a:xfrm>
            <a:custGeom>
              <a:avLst/>
              <a:gdLst/>
              <a:ahLst/>
              <a:rect l="l" t="t" r="r" b="b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"/>
            <p:cNvSpPr/>
            <p:nvPr/>
          </p:nvSpPr>
          <p:spPr>
            <a:xfrm>
              <a:off x="9204480" y="3551760"/>
              <a:ext cx="48600" cy="18720"/>
            </a:xfrm>
            <a:custGeom>
              <a:avLst/>
              <a:gdLst/>
              <a:ahLst/>
              <a:rect l="l" t="t" r="r" b="b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" name=""/>
            <p:cNvSpPr/>
            <p:nvPr/>
          </p:nvSpPr>
          <p:spPr>
            <a:xfrm>
              <a:off x="9221400" y="3600720"/>
              <a:ext cx="55440" cy="10080"/>
            </a:xfrm>
            <a:custGeom>
              <a:avLst/>
              <a:gdLst/>
              <a:ahLst/>
              <a:rect l="l" t="t" r="r" b="b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" name=""/>
            <p:cNvSpPr/>
            <p:nvPr/>
          </p:nvSpPr>
          <p:spPr>
            <a:xfrm>
              <a:off x="9247320" y="3638520"/>
              <a:ext cx="50040" cy="5760"/>
            </a:xfrm>
            <a:custGeom>
              <a:avLst/>
              <a:gdLst/>
              <a:ahLst/>
              <a:rect l="l" t="t" r="r" b="b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" name=""/>
            <p:cNvSpPr/>
            <p:nvPr/>
          </p:nvSpPr>
          <p:spPr>
            <a:xfrm>
              <a:off x="9279000" y="3675240"/>
              <a:ext cx="45720" cy="5400"/>
            </a:xfrm>
            <a:custGeom>
              <a:avLst/>
              <a:gdLst/>
              <a:ahLst/>
              <a:rect l="l" t="t" r="r" b="b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0" name="PlaceHolder 1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356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sk-SK" sz="1400" spc="-1" strike="noStrike">
              <a:latin typeface="Times New Roman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684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3875C84-6382-44A2-8A00-A53FD73ACAC9}" type="slidenum">
              <a:rPr b="0" lang="en-US" sz="1400" spc="-1" strike="noStrike">
                <a:latin typeface="Arial"/>
              </a:rPr>
              <a:t>&lt;number&gt;</a:t>
            </a:fld>
            <a:endParaRPr b="0" lang="sk-SK" sz="1400" spc="-1" strike="noStrike">
              <a:latin typeface="Times New Roman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684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sk-SK" sz="1400" spc="-1" strike="noStrike">
                <a:latin typeface="Times New Roman"/>
              </a:defRPr>
            </a:lvl1pPr>
          </a:lstStyle>
          <a:p>
            <a:r>
              <a:rPr b="0" lang="sk-SK" sz="1400" spc="-1" strike="noStrike">
                <a:latin typeface="Times New Roman"/>
              </a:rPr>
              <a:t>&lt;date/time&gt;</a:t>
            </a:r>
            <a:endParaRPr b="0" lang="sk-SK" sz="1400" spc="-1" strike="noStrike">
              <a:latin typeface="Times New Roman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sk-SK" sz="4400" spc="-1" strike="noStrike">
                <a:latin typeface="Arial"/>
              </a:rPr>
              <a:t>Click to edit the title text format</a:t>
            </a:r>
            <a:endParaRPr b="0" lang="sk-SK" sz="4400" spc="-1" strike="noStrike"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3200" spc="-1" strike="noStrike">
                <a:latin typeface="Arial"/>
              </a:rPr>
              <a:t>Click to edit the outline text format</a:t>
            </a:r>
            <a:endParaRPr b="0" lang="sk-SK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k-SK" sz="2800" spc="-1" strike="noStrike">
                <a:latin typeface="Arial"/>
              </a:rPr>
              <a:t>Second Outline Level</a:t>
            </a:r>
            <a:endParaRPr b="0" lang="sk-SK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400" spc="-1" strike="noStrike">
                <a:latin typeface="Arial"/>
              </a:rPr>
              <a:t>Third Outline Level</a:t>
            </a:r>
            <a:endParaRPr b="0" lang="sk-SK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k-SK" sz="2000" spc="-1" strike="noStrike">
                <a:latin typeface="Arial"/>
              </a:rPr>
              <a:t>Fourth Outline Level</a:t>
            </a:r>
            <a:endParaRPr b="0" lang="sk-SK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000" spc="-1" strike="noStrike">
                <a:latin typeface="Arial"/>
              </a:rPr>
              <a:t>Fifth Outline Level</a:t>
            </a:r>
            <a:endParaRPr b="0" lang="sk-SK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000" spc="-1" strike="noStrike">
                <a:latin typeface="Arial"/>
              </a:rPr>
              <a:t>Sixth Outline Level</a:t>
            </a:r>
            <a:endParaRPr b="0" lang="sk-SK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000" spc="-1" strike="noStrike">
                <a:latin typeface="Arial"/>
              </a:rPr>
              <a:t>Seventh Outline Level</a:t>
            </a:r>
            <a:endParaRPr b="0" lang="sk-SK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"/>
          <p:cNvSpPr/>
          <p:nvPr/>
        </p:nvSpPr>
        <p:spPr>
          <a:xfrm>
            <a:off x="0" y="5040000"/>
            <a:ext cx="10078560" cy="62856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02" name=""/>
          <p:cNvGrpSpPr/>
          <p:nvPr/>
        </p:nvGrpSpPr>
        <p:grpSpPr>
          <a:xfrm>
            <a:off x="9000000" y="4766400"/>
            <a:ext cx="496080" cy="396000"/>
            <a:chOff x="9000000" y="4766400"/>
            <a:chExt cx="496080" cy="396000"/>
          </a:xfrm>
        </p:grpSpPr>
        <p:sp>
          <p:nvSpPr>
            <p:cNvPr id="203" name=""/>
            <p:cNvSpPr/>
            <p:nvPr/>
          </p:nvSpPr>
          <p:spPr>
            <a:xfrm>
              <a:off x="9345960" y="4894200"/>
              <a:ext cx="150120" cy="227520"/>
            </a:xfrm>
            <a:custGeom>
              <a:avLst/>
              <a:gdLst/>
              <a:ahLst/>
              <a:rect l="l" t="t" r="r" b="b"/>
              <a:pathLst>
                <a:path w="421" h="636">
                  <a:moveTo>
                    <a:pt x="240" y="544"/>
                  </a:moveTo>
                  <a:cubicBezTo>
                    <a:pt x="360" y="440"/>
                    <a:pt x="432" y="313"/>
                    <a:pt x="420" y="143"/>
                  </a:cubicBezTo>
                  <a:cubicBezTo>
                    <a:pt x="415" y="76"/>
                    <a:pt x="390" y="32"/>
                    <a:pt x="360" y="5"/>
                  </a:cubicBezTo>
                  <a:cubicBezTo>
                    <a:pt x="337" y="-16"/>
                    <a:pt x="196" y="32"/>
                    <a:pt x="196" y="185"/>
                  </a:cubicBezTo>
                  <a:cubicBezTo>
                    <a:pt x="198" y="474"/>
                    <a:pt x="65" y="484"/>
                    <a:pt x="0" y="634"/>
                  </a:cubicBezTo>
                  <a:cubicBezTo>
                    <a:pt x="69" y="645"/>
                    <a:pt x="152" y="622"/>
                    <a:pt x="240" y="54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" name=""/>
            <p:cNvSpPr/>
            <p:nvPr/>
          </p:nvSpPr>
          <p:spPr>
            <a:xfrm>
              <a:off x="9331920" y="4887360"/>
              <a:ext cx="142200" cy="232560"/>
            </a:xfrm>
            <a:custGeom>
              <a:avLst/>
              <a:gdLst/>
              <a:ahLst/>
              <a:rect l="l" t="t" r="r" b="b"/>
              <a:pathLst>
                <a:path w="399" h="650">
                  <a:moveTo>
                    <a:pt x="399" y="24"/>
                  </a:moveTo>
                  <a:cubicBezTo>
                    <a:pt x="323" y="-55"/>
                    <a:pt x="187" y="77"/>
                    <a:pt x="187" y="197"/>
                  </a:cubicBezTo>
                  <a:cubicBezTo>
                    <a:pt x="187" y="487"/>
                    <a:pt x="67" y="513"/>
                    <a:pt x="0" y="643"/>
                  </a:cubicBezTo>
                  <a:cubicBezTo>
                    <a:pt x="12" y="646"/>
                    <a:pt x="11" y="650"/>
                    <a:pt x="37" y="650"/>
                  </a:cubicBezTo>
                  <a:cubicBezTo>
                    <a:pt x="122" y="582"/>
                    <a:pt x="249" y="453"/>
                    <a:pt x="249" y="231"/>
                  </a:cubicBezTo>
                  <a:cubicBezTo>
                    <a:pt x="249" y="93"/>
                    <a:pt x="318" y="35"/>
                    <a:pt x="399" y="2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"/>
            <p:cNvSpPr/>
            <p:nvPr/>
          </p:nvSpPr>
          <p:spPr>
            <a:xfrm>
              <a:off x="9331920" y="4883040"/>
              <a:ext cx="133920" cy="233640"/>
            </a:xfrm>
            <a:custGeom>
              <a:avLst/>
              <a:gdLst/>
              <a:ahLst/>
              <a:rect l="l" t="t" r="r" b="b"/>
              <a:pathLst>
                <a:path w="376" h="653">
                  <a:moveTo>
                    <a:pt x="376" y="17"/>
                  </a:moveTo>
                  <a:cubicBezTo>
                    <a:pt x="288" y="-36"/>
                    <a:pt x="159" y="40"/>
                    <a:pt x="159" y="186"/>
                  </a:cubicBezTo>
                  <a:cubicBezTo>
                    <a:pt x="159" y="423"/>
                    <a:pt x="53" y="414"/>
                    <a:pt x="0" y="529"/>
                  </a:cubicBezTo>
                  <a:cubicBezTo>
                    <a:pt x="0" y="570"/>
                    <a:pt x="0" y="612"/>
                    <a:pt x="0" y="653"/>
                  </a:cubicBezTo>
                  <a:cubicBezTo>
                    <a:pt x="37" y="628"/>
                    <a:pt x="212" y="479"/>
                    <a:pt x="212" y="218"/>
                  </a:cubicBezTo>
                  <a:cubicBezTo>
                    <a:pt x="212" y="79"/>
                    <a:pt x="293" y="19"/>
                    <a:pt x="376" y="1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" name=""/>
            <p:cNvSpPr/>
            <p:nvPr/>
          </p:nvSpPr>
          <p:spPr>
            <a:xfrm>
              <a:off x="9000000" y="4921560"/>
              <a:ext cx="228600" cy="212760"/>
            </a:xfrm>
            <a:custGeom>
              <a:avLst/>
              <a:gdLst/>
              <a:ahLst/>
              <a:rect l="l" t="t" r="r" b="b"/>
              <a:pathLst>
                <a:path w="639" h="595">
                  <a:moveTo>
                    <a:pt x="4" y="88"/>
                  </a:moveTo>
                  <a:cubicBezTo>
                    <a:pt x="-28" y="19"/>
                    <a:pt x="140" y="-18"/>
                    <a:pt x="198" y="9"/>
                  </a:cubicBezTo>
                  <a:cubicBezTo>
                    <a:pt x="198" y="48"/>
                    <a:pt x="198" y="86"/>
                    <a:pt x="198" y="125"/>
                  </a:cubicBezTo>
                  <a:cubicBezTo>
                    <a:pt x="133" y="112"/>
                    <a:pt x="27" y="136"/>
                    <a:pt x="4" y="88"/>
                  </a:cubicBezTo>
                  <a:moveTo>
                    <a:pt x="390" y="571"/>
                  </a:moveTo>
                  <a:cubicBezTo>
                    <a:pt x="390" y="537"/>
                    <a:pt x="503" y="469"/>
                    <a:pt x="639" y="469"/>
                  </a:cubicBezTo>
                  <a:cubicBezTo>
                    <a:pt x="639" y="511"/>
                    <a:pt x="639" y="553"/>
                    <a:pt x="639" y="595"/>
                  </a:cubicBezTo>
                  <a:cubicBezTo>
                    <a:pt x="556" y="587"/>
                    <a:pt x="390" y="606"/>
                    <a:pt x="390" y="5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" name=""/>
            <p:cNvSpPr/>
            <p:nvPr/>
          </p:nvSpPr>
          <p:spPr>
            <a:xfrm>
              <a:off x="9083880" y="4851000"/>
              <a:ext cx="266040" cy="311400"/>
            </a:xfrm>
            <a:custGeom>
              <a:avLst/>
              <a:gdLst/>
              <a:ahLst/>
              <a:rect l="l" t="t" r="r" b="b"/>
              <a:pathLst>
                <a:path w="743" h="869">
                  <a:moveTo>
                    <a:pt x="714" y="335"/>
                  </a:moveTo>
                  <a:cubicBezTo>
                    <a:pt x="675" y="238"/>
                    <a:pt x="571" y="120"/>
                    <a:pt x="419" y="55"/>
                  </a:cubicBezTo>
                  <a:cubicBezTo>
                    <a:pt x="39" y="-111"/>
                    <a:pt x="-99" y="141"/>
                    <a:pt x="74" y="268"/>
                  </a:cubicBezTo>
                  <a:cubicBezTo>
                    <a:pt x="277" y="418"/>
                    <a:pt x="258" y="657"/>
                    <a:pt x="336" y="756"/>
                  </a:cubicBezTo>
                  <a:cubicBezTo>
                    <a:pt x="254" y="777"/>
                    <a:pt x="194" y="821"/>
                    <a:pt x="194" y="846"/>
                  </a:cubicBezTo>
                  <a:cubicBezTo>
                    <a:pt x="194" y="881"/>
                    <a:pt x="359" y="862"/>
                    <a:pt x="442" y="869"/>
                  </a:cubicBezTo>
                  <a:cubicBezTo>
                    <a:pt x="580" y="869"/>
                    <a:pt x="691" y="841"/>
                    <a:pt x="691" y="807"/>
                  </a:cubicBezTo>
                  <a:cubicBezTo>
                    <a:pt x="693" y="781"/>
                    <a:pt x="689" y="765"/>
                    <a:pt x="682" y="751"/>
                  </a:cubicBezTo>
                  <a:cubicBezTo>
                    <a:pt x="749" y="652"/>
                    <a:pt x="763" y="455"/>
                    <a:pt x="714" y="3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" name=""/>
            <p:cNvSpPr/>
            <p:nvPr/>
          </p:nvSpPr>
          <p:spPr>
            <a:xfrm>
              <a:off x="9187200" y="4956840"/>
              <a:ext cx="98640" cy="182520"/>
            </a:xfrm>
            <a:custGeom>
              <a:avLst/>
              <a:gdLst/>
              <a:ahLst/>
              <a:rect l="l" t="t" r="r" b="b"/>
              <a:pathLst>
                <a:path w="278" h="511">
                  <a:moveTo>
                    <a:pt x="255" y="0"/>
                  </a:moveTo>
                  <a:cubicBezTo>
                    <a:pt x="135" y="10"/>
                    <a:pt x="27" y="120"/>
                    <a:pt x="27" y="257"/>
                  </a:cubicBezTo>
                  <a:cubicBezTo>
                    <a:pt x="29" y="379"/>
                    <a:pt x="105" y="441"/>
                    <a:pt x="80" y="450"/>
                  </a:cubicBezTo>
                  <a:cubicBezTo>
                    <a:pt x="-123" y="522"/>
                    <a:pt x="107" y="469"/>
                    <a:pt x="268" y="510"/>
                  </a:cubicBezTo>
                  <a:cubicBezTo>
                    <a:pt x="319" y="524"/>
                    <a:pt x="160" y="347"/>
                    <a:pt x="160" y="206"/>
                  </a:cubicBezTo>
                  <a:cubicBezTo>
                    <a:pt x="160" y="120"/>
                    <a:pt x="197" y="47"/>
                    <a:pt x="25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" name=""/>
            <p:cNvSpPr/>
            <p:nvPr/>
          </p:nvSpPr>
          <p:spPr>
            <a:xfrm>
              <a:off x="9186120" y="4839480"/>
              <a:ext cx="178560" cy="280440"/>
            </a:xfrm>
            <a:custGeom>
              <a:avLst/>
              <a:gdLst/>
              <a:ahLst/>
              <a:rect l="l" t="t" r="r" b="b"/>
              <a:pathLst>
                <a:path w="500" h="783">
                  <a:moveTo>
                    <a:pt x="138" y="34"/>
                  </a:moveTo>
                  <a:cubicBezTo>
                    <a:pt x="87" y="18"/>
                    <a:pt x="41" y="7"/>
                    <a:pt x="0" y="0"/>
                  </a:cubicBezTo>
                  <a:cubicBezTo>
                    <a:pt x="4" y="18"/>
                    <a:pt x="7" y="39"/>
                    <a:pt x="9" y="57"/>
                  </a:cubicBezTo>
                  <a:cubicBezTo>
                    <a:pt x="293" y="129"/>
                    <a:pt x="567" y="417"/>
                    <a:pt x="399" y="783"/>
                  </a:cubicBezTo>
                  <a:cubicBezTo>
                    <a:pt x="480" y="669"/>
                    <a:pt x="500" y="572"/>
                    <a:pt x="500" y="424"/>
                  </a:cubicBezTo>
                  <a:cubicBezTo>
                    <a:pt x="500" y="265"/>
                    <a:pt x="279" y="78"/>
                    <a:pt x="138" y="3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" name=""/>
            <p:cNvSpPr/>
            <p:nvPr/>
          </p:nvSpPr>
          <p:spPr>
            <a:xfrm>
              <a:off x="9182520" y="4831920"/>
              <a:ext cx="195480" cy="289080"/>
            </a:xfrm>
            <a:custGeom>
              <a:avLst/>
              <a:gdLst/>
              <a:ahLst/>
              <a:rect l="l" t="t" r="r" b="b"/>
              <a:pathLst>
                <a:path w="547" h="807">
                  <a:moveTo>
                    <a:pt x="0" y="0"/>
                  </a:moveTo>
                  <a:cubicBezTo>
                    <a:pt x="10" y="14"/>
                    <a:pt x="14" y="32"/>
                    <a:pt x="17" y="51"/>
                  </a:cubicBezTo>
                  <a:cubicBezTo>
                    <a:pt x="259" y="118"/>
                    <a:pt x="490" y="272"/>
                    <a:pt x="490" y="547"/>
                  </a:cubicBezTo>
                  <a:cubicBezTo>
                    <a:pt x="490" y="609"/>
                    <a:pt x="453" y="748"/>
                    <a:pt x="407" y="807"/>
                  </a:cubicBezTo>
                  <a:cubicBezTo>
                    <a:pt x="497" y="743"/>
                    <a:pt x="547" y="591"/>
                    <a:pt x="547" y="445"/>
                  </a:cubicBezTo>
                  <a:cubicBezTo>
                    <a:pt x="550" y="215"/>
                    <a:pt x="377" y="78"/>
                    <a:pt x="171" y="23"/>
                  </a:cubicBezTo>
                  <a:cubicBezTo>
                    <a:pt x="109" y="7"/>
                    <a:pt x="53" y="0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" name=""/>
            <p:cNvSpPr/>
            <p:nvPr/>
          </p:nvSpPr>
          <p:spPr>
            <a:xfrm>
              <a:off x="9101880" y="4769640"/>
              <a:ext cx="45360" cy="47520"/>
            </a:xfrm>
            <a:custGeom>
              <a:avLst/>
              <a:gdLst/>
              <a:ahLst/>
              <a:rect l="l" t="t" r="r" b="b"/>
              <a:pathLst>
                <a:path w="130" h="136">
                  <a:moveTo>
                    <a:pt x="1" y="136"/>
                  </a:moveTo>
                  <a:cubicBezTo>
                    <a:pt x="-6" y="64"/>
                    <a:pt x="36" y="45"/>
                    <a:pt x="54" y="0"/>
                  </a:cubicBezTo>
                  <a:cubicBezTo>
                    <a:pt x="79" y="41"/>
                    <a:pt x="123" y="51"/>
                    <a:pt x="130" y="122"/>
                  </a:cubicBezTo>
                  <a:cubicBezTo>
                    <a:pt x="87" y="127"/>
                    <a:pt x="44" y="131"/>
                    <a:pt x="1" y="1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" name=""/>
            <p:cNvSpPr/>
            <p:nvPr/>
          </p:nvSpPr>
          <p:spPr>
            <a:xfrm>
              <a:off x="9030240" y="4766400"/>
              <a:ext cx="161280" cy="191160"/>
            </a:xfrm>
            <a:custGeom>
              <a:avLst/>
              <a:gdLst/>
              <a:ahLst/>
              <a:rect l="l" t="t" r="r" b="b"/>
              <a:pathLst>
                <a:path w="452" h="535">
                  <a:moveTo>
                    <a:pt x="335" y="0"/>
                  </a:moveTo>
                  <a:cubicBezTo>
                    <a:pt x="308" y="41"/>
                    <a:pt x="261" y="50"/>
                    <a:pt x="252" y="122"/>
                  </a:cubicBezTo>
                  <a:cubicBezTo>
                    <a:pt x="128" y="127"/>
                    <a:pt x="-10" y="295"/>
                    <a:pt x="1" y="429"/>
                  </a:cubicBezTo>
                  <a:cubicBezTo>
                    <a:pt x="3" y="466"/>
                    <a:pt x="102" y="535"/>
                    <a:pt x="226" y="535"/>
                  </a:cubicBezTo>
                  <a:cubicBezTo>
                    <a:pt x="351" y="535"/>
                    <a:pt x="452" y="424"/>
                    <a:pt x="452" y="288"/>
                  </a:cubicBezTo>
                  <a:cubicBezTo>
                    <a:pt x="455" y="207"/>
                    <a:pt x="429" y="163"/>
                    <a:pt x="385" y="143"/>
                  </a:cubicBezTo>
                  <a:cubicBezTo>
                    <a:pt x="392" y="71"/>
                    <a:pt x="352" y="48"/>
                    <a:pt x="33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" name=""/>
            <p:cNvSpPr/>
            <p:nvPr/>
          </p:nvSpPr>
          <p:spPr>
            <a:xfrm>
              <a:off x="9125640" y="4789440"/>
              <a:ext cx="34920" cy="69120"/>
            </a:xfrm>
            <a:custGeom>
              <a:avLst/>
              <a:gdLst/>
              <a:ahLst/>
              <a:rect l="l" t="t" r="r" b="b"/>
              <a:pathLst>
                <a:path w="101" h="196">
                  <a:moveTo>
                    <a:pt x="40" y="194"/>
                  </a:moveTo>
                  <a:cubicBezTo>
                    <a:pt x="13" y="189"/>
                    <a:pt x="-9" y="189"/>
                    <a:pt x="3" y="90"/>
                  </a:cubicBezTo>
                  <a:cubicBezTo>
                    <a:pt x="10" y="37"/>
                    <a:pt x="43" y="30"/>
                    <a:pt x="63" y="0"/>
                  </a:cubicBezTo>
                  <a:cubicBezTo>
                    <a:pt x="76" y="35"/>
                    <a:pt x="104" y="51"/>
                    <a:pt x="100" y="104"/>
                  </a:cubicBezTo>
                  <a:cubicBezTo>
                    <a:pt x="88" y="203"/>
                    <a:pt x="68" y="199"/>
                    <a:pt x="40" y="19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" name=""/>
            <p:cNvSpPr/>
            <p:nvPr/>
          </p:nvSpPr>
          <p:spPr>
            <a:xfrm>
              <a:off x="9067320" y="4848480"/>
              <a:ext cx="47520" cy="43560"/>
            </a:xfrm>
            <a:custGeom>
              <a:avLst/>
              <a:gdLst/>
              <a:ahLst/>
              <a:rect l="l" t="t" r="r" b="b"/>
              <a:pathLst>
                <a:path w="136" h="125">
                  <a:moveTo>
                    <a:pt x="60" y="125"/>
                  </a:moveTo>
                  <a:cubicBezTo>
                    <a:pt x="18" y="125"/>
                    <a:pt x="20" y="96"/>
                    <a:pt x="0" y="81"/>
                  </a:cubicBezTo>
                  <a:cubicBezTo>
                    <a:pt x="20" y="54"/>
                    <a:pt x="18" y="0"/>
                    <a:pt x="60" y="0"/>
                  </a:cubicBezTo>
                  <a:cubicBezTo>
                    <a:pt x="101" y="0"/>
                    <a:pt x="111" y="54"/>
                    <a:pt x="136" y="81"/>
                  </a:cubicBezTo>
                  <a:cubicBezTo>
                    <a:pt x="111" y="96"/>
                    <a:pt x="101" y="125"/>
                    <a:pt x="60" y="12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" name=""/>
            <p:cNvSpPr/>
            <p:nvPr/>
          </p:nvSpPr>
          <p:spPr>
            <a:xfrm>
              <a:off x="9074520" y="4858560"/>
              <a:ext cx="28440" cy="25920"/>
            </a:xfrm>
            <a:custGeom>
              <a:avLst/>
              <a:gdLst/>
              <a:ahLst/>
              <a:rect l="l" t="t" r="r" b="b"/>
              <a:pathLst>
                <a:path w="83" h="76">
                  <a:moveTo>
                    <a:pt x="37" y="76"/>
                  </a:moveTo>
                  <a:cubicBezTo>
                    <a:pt x="11" y="76"/>
                    <a:pt x="12" y="57"/>
                    <a:pt x="0" y="48"/>
                  </a:cubicBezTo>
                  <a:cubicBezTo>
                    <a:pt x="12" y="32"/>
                    <a:pt x="11" y="0"/>
                    <a:pt x="37" y="0"/>
                  </a:cubicBezTo>
                  <a:cubicBezTo>
                    <a:pt x="62" y="0"/>
                    <a:pt x="68" y="32"/>
                    <a:pt x="83" y="48"/>
                  </a:cubicBezTo>
                  <a:cubicBezTo>
                    <a:pt x="68" y="57"/>
                    <a:pt x="62" y="76"/>
                    <a:pt x="37" y="7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" name=""/>
            <p:cNvSpPr/>
            <p:nvPr/>
          </p:nvSpPr>
          <p:spPr>
            <a:xfrm>
              <a:off x="9060480" y="4864320"/>
              <a:ext cx="140040" cy="119520"/>
            </a:xfrm>
            <a:custGeom>
              <a:avLst/>
              <a:gdLst/>
              <a:ahLst/>
              <a:rect l="l" t="t" r="r" b="b"/>
              <a:pathLst>
                <a:path w="393" h="336">
                  <a:moveTo>
                    <a:pt x="275" y="27"/>
                  </a:moveTo>
                  <a:cubicBezTo>
                    <a:pt x="219" y="-43"/>
                    <a:pt x="218" y="43"/>
                    <a:pt x="189" y="50"/>
                  </a:cubicBezTo>
                  <a:cubicBezTo>
                    <a:pt x="198" y="53"/>
                    <a:pt x="206" y="56"/>
                    <a:pt x="215" y="59"/>
                  </a:cubicBezTo>
                  <a:cubicBezTo>
                    <a:pt x="200" y="66"/>
                    <a:pt x="184" y="73"/>
                    <a:pt x="169" y="80"/>
                  </a:cubicBezTo>
                  <a:cubicBezTo>
                    <a:pt x="173" y="84"/>
                    <a:pt x="176" y="88"/>
                    <a:pt x="180" y="91"/>
                  </a:cubicBezTo>
                  <a:cubicBezTo>
                    <a:pt x="172" y="91"/>
                    <a:pt x="165" y="91"/>
                    <a:pt x="157" y="91"/>
                  </a:cubicBezTo>
                  <a:cubicBezTo>
                    <a:pt x="162" y="95"/>
                    <a:pt x="166" y="99"/>
                    <a:pt x="171" y="103"/>
                  </a:cubicBezTo>
                  <a:cubicBezTo>
                    <a:pt x="168" y="106"/>
                    <a:pt x="165" y="108"/>
                    <a:pt x="162" y="110"/>
                  </a:cubicBezTo>
                  <a:cubicBezTo>
                    <a:pt x="146" y="100"/>
                    <a:pt x="129" y="96"/>
                    <a:pt x="111" y="96"/>
                  </a:cubicBezTo>
                  <a:cubicBezTo>
                    <a:pt x="51" y="96"/>
                    <a:pt x="0" y="149"/>
                    <a:pt x="0" y="216"/>
                  </a:cubicBezTo>
                  <a:cubicBezTo>
                    <a:pt x="0" y="283"/>
                    <a:pt x="49" y="336"/>
                    <a:pt x="111" y="336"/>
                  </a:cubicBezTo>
                  <a:cubicBezTo>
                    <a:pt x="171" y="336"/>
                    <a:pt x="222" y="283"/>
                    <a:pt x="222" y="216"/>
                  </a:cubicBezTo>
                  <a:cubicBezTo>
                    <a:pt x="222" y="214"/>
                    <a:pt x="222" y="212"/>
                    <a:pt x="222" y="209"/>
                  </a:cubicBezTo>
                  <a:cubicBezTo>
                    <a:pt x="236" y="213"/>
                    <a:pt x="249" y="217"/>
                    <a:pt x="263" y="220"/>
                  </a:cubicBezTo>
                  <a:cubicBezTo>
                    <a:pt x="260" y="210"/>
                    <a:pt x="257" y="199"/>
                    <a:pt x="254" y="188"/>
                  </a:cubicBezTo>
                  <a:cubicBezTo>
                    <a:pt x="270" y="188"/>
                    <a:pt x="286" y="188"/>
                    <a:pt x="302" y="188"/>
                  </a:cubicBezTo>
                  <a:cubicBezTo>
                    <a:pt x="295" y="182"/>
                    <a:pt x="288" y="176"/>
                    <a:pt x="282" y="170"/>
                  </a:cubicBezTo>
                  <a:cubicBezTo>
                    <a:pt x="305" y="153"/>
                    <a:pt x="328" y="135"/>
                    <a:pt x="351" y="117"/>
                  </a:cubicBezTo>
                  <a:cubicBezTo>
                    <a:pt x="337" y="117"/>
                    <a:pt x="323" y="117"/>
                    <a:pt x="309" y="117"/>
                  </a:cubicBezTo>
                  <a:cubicBezTo>
                    <a:pt x="330" y="104"/>
                    <a:pt x="352" y="91"/>
                    <a:pt x="374" y="77"/>
                  </a:cubicBezTo>
                  <a:cubicBezTo>
                    <a:pt x="359" y="77"/>
                    <a:pt x="344" y="77"/>
                    <a:pt x="329" y="77"/>
                  </a:cubicBezTo>
                  <a:cubicBezTo>
                    <a:pt x="354" y="75"/>
                    <a:pt x="421" y="23"/>
                    <a:pt x="379" y="38"/>
                  </a:cubicBezTo>
                  <a:cubicBezTo>
                    <a:pt x="337" y="52"/>
                    <a:pt x="309" y="31"/>
                    <a:pt x="275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" name=""/>
            <p:cNvSpPr/>
            <p:nvPr/>
          </p:nvSpPr>
          <p:spPr>
            <a:xfrm>
              <a:off x="9015120" y="4945680"/>
              <a:ext cx="180000" cy="90360"/>
            </a:xfrm>
            <a:custGeom>
              <a:avLst/>
              <a:gdLst/>
              <a:ahLst/>
              <a:rect l="l" t="t" r="r" b="b"/>
              <a:pathLst>
                <a:path w="504" h="255">
                  <a:moveTo>
                    <a:pt x="197" y="126"/>
                  </a:moveTo>
                  <a:cubicBezTo>
                    <a:pt x="133" y="114"/>
                    <a:pt x="26" y="138"/>
                    <a:pt x="4" y="89"/>
                  </a:cubicBezTo>
                  <a:cubicBezTo>
                    <a:pt x="-28" y="20"/>
                    <a:pt x="167" y="-22"/>
                    <a:pt x="217" y="11"/>
                  </a:cubicBezTo>
                  <a:cubicBezTo>
                    <a:pt x="337" y="84"/>
                    <a:pt x="499" y="-58"/>
                    <a:pt x="504" y="156"/>
                  </a:cubicBezTo>
                  <a:cubicBezTo>
                    <a:pt x="506" y="209"/>
                    <a:pt x="379" y="364"/>
                    <a:pt x="197" y="12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18" name=""/>
          <p:cNvGrpSpPr/>
          <p:nvPr/>
        </p:nvGrpSpPr>
        <p:grpSpPr>
          <a:xfrm>
            <a:off x="8190000" y="4770000"/>
            <a:ext cx="448560" cy="538920"/>
            <a:chOff x="8190000" y="4770000"/>
            <a:chExt cx="448560" cy="538920"/>
          </a:xfrm>
        </p:grpSpPr>
        <p:sp>
          <p:nvSpPr>
            <p:cNvPr id="219" name=""/>
            <p:cNvSpPr/>
            <p:nvPr/>
          </p:nvSpPr>
          <p:spPr>
            <a:xfrm>
              <a:off x="8190000" y="5139720"/>
              <a:ext cx="77040" cy="77760"/>
            </a:xfrm>
            <a:custGeom>
              <a:avLst/>
              <a:gdLst/>
              <a:ahLst/>
              <a:rect l="l" t="t" r="r" b="b"/>
              <a:pathLst>
                <a:path w="218" h="220">
                  <a:moveTo>
                    <a:pt x="0" y="110"/>
                  </a:moveTo>
                  <a:cubicBezTo>
                    <a:pt x="0" y="129"/>
                    <a:pt x="5" y="149"/>
                    <a:pt x="14" y="165"/>
                  </a:cubicBezTo>
                  <a:cubicBezTo>
                    <a:pt x="24" y="182"/>
                    <a:pt x="38" y="196"/>
                    <a:pt x="55" y="205"/>
                  </a:cubicBezTo>
                  <a:cubicBezTo>
                    <a:pt x="71" y="215"/>
                    <a:pt x="90" y="220"/>
                    <a:pt x="109" y="220"/>
                  </a:cubicBezTo>
                  <a:cubicBezTo>
                    <a:pt x="129" y="220"/>
                    <a:pt x="147" y="215"/>
                    <a:pt x="164" y="205"/>
                  </a:cubicBezTo>
                  <a:cubicBezTo>
                    <a:pt x="181" y="196"/>
                    <a:pt x="194" y="182"/>
                    <a:pt x="203" y="165"/>
                  </a:cubicBezTo>
                  <a:cubicBezTo>
                    <a:pt x="213" y="149"/>
                    <a:pt x="218" y="129"/>
                    <a:pt x="218" y="110"/>
                  </a:cubicBezTo>
                  <a:cubicBezTo>
                    <a:pt x="218" y="91"/>
                    <a:pt x="214" y="72"/>
                    <a:pt x="203" y="55"/>
                  </a:cubicBezTo>
                  <a:cubicBezTo>
                    <a:pt x="194" y="39"/>
                    <a:pt x="181" y="25"/>
                    <a:pt x="164" y="15"/>
                  </a:cubicBezTo>
                  <a:cubicBezTo>
                    <a:pt x="147" y="5"/>
                    <a:pt x="128" y="0"/>
                    <a:pt x="109" y="0"/>
                  </a:cubicBezTo>
                  <a:cubicBezTo>
                    <a:pt x="90" y="0"/>
                    <a:pt x="71" y="5"/>
                    <a:pt x="55" y="15"/>
                  </a:cubicBezTo>
                  <a:cubicBezTo>
                    <a:pt x="38" y="25"/>
                    <a:pt x="24" y="39"/>
                    <a:pt x="14" y="55"/>
                  </a:cubicBezTo>
                  <a:cubicBezTo>
                    <a:pt x="5" y="72"/>
                    <a:pt x="0" y="91"/>
                    <a:pt x="0" y="1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" name=""/>
            <p:cNvSpPr/>
            <p:nvPr/>
          </p:nvSpPr>
          <p:spPr>
            <a:xfrm>
              <a:off x="8218440" y="5131080"/>
              <a:ext cx="135000" cy="155880"/>
            </a:xfrm>
            <a:custGeom>
              <a:avLst/>
              <a:gdLst/>
              <a:ahLst/>
              <a:rect l="l" t="t" r="r" b="b"/>
              <a:pathLst>
                <a:path w="379" h="437">
                  <a:moveTo>
                    <a:pt x="22" y="367"/>
                  </a:moveTo>
                  <a:cubicBezTo>
                    <a:pt x="-61" y="85"/>
                    <a:pt x="113" y="122"/>
                    <a:pt x="158" y="0"/>
                  </a:cubicBezTo>
                  <a:cubicBezTo>
                    <a:pt x="223" y="29"/>
                    <a:pt x="288" y="58"/>
                    <a:pt x="352" y="87"/>
                  </a:cubicBezTo>
                  <a:cubicBezTo>
                    <a:pt x="352" y="85"/>
                    <a:pt x="412" y="357"/>
                    <a:pt x="354" y="417"/>
                  </a:cubicBezTo>
                  <a:cubicBezTo>
                    <a:pt x="311" y="462"/>
                    <a:pt x="39" y="424"/>
                    <a:pt x="22" y="3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" name=""/>
            <p:cNvSpPr/>
            <p:nvPr/>
          </p:nvSpPr>
          <p:spPr>
            <a:xfrm>
              <a:off x="8264520" y="5218560"/>
              <a:ext cx="79200" cy="36720"/>
            </a:xfrm>
            <a:custGeom>
              <a:avLst/>
              <a:gdLst/>
              <a:ahLst/>
              <a:rect l="l" t="t" r="r" b="b"/>
              <a:pathLst>
                <a:path w="224" h="106">
                  <a:moveTo>
                    <a:pt x="194" y="52"/>
                  </a:moveTo>
                  <a:cubicBezTo>
                    <a:pt x="178" y="37"/>
                    <a:pt x="158" y="21"/>
                    <a:pt x="136" y="14"/>
                  </a:cubicBezTo>
                  <a:cubicBezTo>
                    <a:pt x="93" y="-4"/>
                    <a:pt x="43" y="-4"/>
                    <a:pt x="0" y="11"/>
                  </a:cubicBezTo>
                  <a:cubicBezTo>
                    <a:pt x="46" y="11"/>
                    <a:pt x="88" y="14"/>
                    <a:pt x="128" y="32"/>
                  </a:cubicBezTo>
                  <a:cubicBezTo>
                    <a:pt x="148" y="38"/>
                    <a:pt x="166" y="49"/>
                    <a:pt x="183" y="61"/>
                  </a:cubicBezTo>
                  <a:cubicBezTo>
                    <a:pt x="196" y="73"/>
                    <a:pt x="213" y="89"/>
                    <a:pt x="224" y="106"/>
                  </a:cubicBezTo>
                  <a:cubicBezTo>
                    <a:pt x="221" y="87"/>
                    <a:pt x="211" y="67"/>
                    <a:pt x="194" y="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" name=""/>
            <p:cNvSpPr/>
            <p:nvPr/>
          </p:nvSpPr>
          <p:spPr>
            <a:xfrm>
              <a:off x="8328600" y="5118480"/>
              <a:ext cx="114480" cy="190080"/>
            </a:xfrm>
            <a:custGeom>
              <a:avLst/>
              <a:gdLst/>
              <a:ahLst/>
              <a:rect l="l" t="t" r="r" b="b"/>
              <a:pathLst>
                <a:path w="322" h="532">
                  <a:moveTo>
                    <a:pt x="65" y="500"/>
                  </a:moveTo>
                  <a:cubicBezTo>
                    <a:pt x="0" y="437"/>
                    <a:pt x="2" y="160"/>
                    <a:pt x="0" y="22"/>
                  </a:cubicBezTo>
                  <a:cubicBezTo>
                    <a:pt x="93" y="14"/>
                    <a:pt x="186" y="7"/>
                    <a:pt x="279" y="0"/>
                  </a:cubicBezTo>
                  <a:cubicBezTo>
                    <a:pt x="281" y="0"/>
                    <a:pt x="357" y="440"/>
                    <a:pt x="303" y="500"/>
                  </a:cubicBezTo>
                  <a:cubicBezTo>
                    <a:pt x="262" y="544"/>
                    <a:pt x="112" y="542"/>
                    <a:pt x="65" y="50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" name=""/>
            <p:cNvSpPr/>
            <p:nvPr/>
          </p:nvSpPr>
          <p:spPr>
            <a:xfrm>
              <a:off x="8430120" y="5118480"/>
              <a:ext cx="115200" cy="190440"/>
            </a:xfrm>
            <a:custGeom>
              <a:avLst/>
              <a:gdLst/>
              <a:ahLst/>
              <a:rect l="l" t="t" r="r" b="b"/>
              <a:pathLst>
                <a:path w="324" h="533">
                  <a:moveTo>
                    <a:pt x="258" y="500"/>
                  </a:moveTo>
                  <a:cubicBezTo>
                    <a:pt x="324" y="437"/>
                    <a:pt x="321" y="160"/>
                    <a:pt x="324" y="22"/>
                  </a:cubicBezTo>
                  <a:cubicBezTo>
                    <a:pt x="231" y="14"/>
                    <a:pt x="138" y="7"/>
                    <a:pt x="45" y="0"/>
                  </a:cubicBezTo>
                  <a:cubicBezTo>
                    <a:pt x="37" y="167"/>
                    <a:pt x="-34" y="440"/>
                    <a:pt x="21" y="500"/>
                  </a:cubicBezTo>
                  <a:cubicBezTo>
                    <a:pt x="62" y="545"/>
                    <a:pt x="212" y="542"/>
                    <a:pt x="258" y="50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" name=""/>
            <p:cNvSpPr/>
            <p:nvPr/>
          </p:nvSpPr>
          <p:spPr>
            <a:xfrm>
              <a:off x="8433720" y="5220720"/>
              <a:ext cx="6480" cy="76320"/>
            </a:xfrm>
            <a:custGeom>
              <a:avLst/>
              <a:gdLst/>
              <a:ahLst/>
              <a:rect l="l" t="t" r="r" b="b"/>
              <a:pathLst>
                <a:path w="22" h="216">
                  <a:moveTo>
                    <a:pt x="22" y="108"/>
                  </a:moveTo>
                  <a:cubicBezTo>
                    <a:pt x="22" y="73"/>
                    <a:pt x="19" y="35"/>
                    <a:pt x="10" y="0"/>
                  </a:cubicBezTo>
                  <a:cubicBezTo>
                    <a:pt x="2" y="35"/>
                    <a:pt x="0" y="73"/>
                    <a:pt x="0" y="108"/>
                  </a:cubicBezTo>
                  <a:cubicBezTo>
                    <a:pt x="2" y="145"/>
                    <a:pt x="2" y="180"/>
                    <a:pt x="10" y="216"/>
                  </a:cubicBezTo>
                  <a:cubicBezTo>
                    <a:pt x="19" y="180"/>
                    <a:pt x="22" y="143"/>
                    <a:pt x="22" y="1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" name=""/>
            <p:cNvSpPr/>
            <p:nvPr/>
          </p:nvSpPr>
          <p:spPr>
            <a:xfrm>
              <a:off x="8349120" y="5110920"/>
              <a:ext cx="175320" cy="155520"/>
            </a:xfrm>
            <a:custGeom>
              <a:avLst/>
              <a:gdLst/>
              <a:ahLst/>
              <a:rect l="l" t="t" r="r" b="b"/>
              <a:pathLst>
                <a:path w="491" h="436">
                  <a:moveTo>
                    <a:pt x="246" y="436"/>
                  </a:moveTo>
                  <a:cubicBezTo>
                    <a:pt x="328" y="359"/>
                    <a:pt x="491" y="318"/>
                    <a:pt x="491" y="205"/>
                  </a:cubicBezTo>
                  <a:cubicBezTo>
                    <a:pt x="491" y="93"/>
                    <a:pt x="383" y="0"/>
                    <a:pt x="246" y="0"/>
                  </a:cubicBezTo>
                  <a:cubicBezTo>
                    <a:pt x="109" y="0"/>
                    <a:pt x="0" y="93"/>
                    <a:pt x="0" y="205"/>
                  </a:cubicBezTo>
                  <a:cubicBezTo>
                    <a:pt x="0" y="318"/>
                    <a:pt x="164" y="359"/>
                    <a:pt x="246" y="4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" name=""/>
            <p:cNvSpPr/>
            <p:nvPr/>
          </p:nvSpPr>
          <p:spPr>
            <a:xfrm>
              <a:off x="8235720" y="4770000"/>
              <a:ext cx="131760" cy="235440"/>
            </a:xfrm>
            <a:custGeom>
              <a:avLst/>
              <a:gdLst/>
              <a:ahLst/>
              <a:rect l="l" t="t" r="r" b="b"/>
              <a:pathLst>
                <a:path w="370" h="658">
                  <a:moveTo>
                    <a:pt x="337" y="288"/>
                  </a:moveTo>
                  <a:cubicBezTo>
                    <a:pt x="351" y="550"/>
                    <a:pt x="359" y="511"/>
                    <a:pt x="370" y="623"/>
                  </a:cubicBezTo>
                  <a:cubicBezTo>
                    <a:pt x="319" y="635"/>
                    <a:pt x="268" y="646"/>
                    <a:pt x="217" y="658"/>
                  </a:cubicBezTo>
                  <a:cubicBezTo>
                    <a:pt x="154" y="558"/>
                    <a:pt x="225" y="633"/>
                    <a:pt x="29" y="358"/>
                  </a:cubicBezTo>
                  <a:cubicBezTo>
                    <a:pt x="-42" y="255"/>
                    <a:pt x="34" y="15"/>
                    <a:pt x="78" y="0"/>
                  </a:cubicBezTo>
                  <a:cubicBezTo>
                    <a:pt x="106" y="-7"/>
                    <a:pt x="332" y="152"/>
                    <a:pt x="337" y="2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" name=""/>
            <p:cNvSpPr/>
            <p:nvPr/>
          </p:nvSpPr>
          <p:spPr>
            <a:xfrm>
              <a:off x="8261280" y="4817520"/>
              <a:ext cx="95040" cy="185760"/>
            </a:xfrm>
            <a:custGeom>
              <a:avLst/>
              <a:gdLst/>
              <a:ahLst/>
              <a:rect l="l" t="t" r="r" b="b"/>
              <a:pathLst>
                <a:path w="268" h="520">
                  <a:moveTo>
                    <a:pt x="200" y="171"/>
                  </a:moveTo>
                  <a:cubicBezTo>
                    <a:pt x="252" y="426"/>
                    <a:pt x="246" y="389"/>
                    <a:pt x="268" y="499"/>
                  </a:cubicBezTo>
                  <a:cubicBezTo>
                    <a:pt x="235" y="506"/>
                    <a:pt x="201" y="513"/>
                    <a:pt x="167" y="520"/>
                  </a:cubicBezTo>
                  <a:cubicBezTo>
                    <a:pt x="118" y="417"/>
                    <a:pt x="167" y="503"/>
                    <a:pt x="20" y="210"/>
                  </a:cubicBezTo>
                  <a:cubicBezTo>
                    <a:pt x="-19" y="136"/>
                    <a:pt x="4" y="14"/>
                    <a:pt x="44" y="1"/>
                  </a:cubicBezTo>
                  <a:cubicBezTo>
                    <a:pt x="72" y="-7"/>
                    <a:pt x="179" y="66"/>
                    <a:pt x="200" y="1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" name=""/>
            <p:cNvSpPr/>
            <p:nvPr/>
          </p:nvSpPr>
          <p:spPr>
            <a:xfrm>
              <a:off x="8506080" y="4770000"/>
              <a:ext cx="132480" cy="235440"/>
            </a:xfrm>
            <a:custGeom>
              <a:avLst/>
              <a:gdLst/>
              <a:ahLst/>
              <a:rect l="l" t="t" r="r" b="b"/>
              <a:pathLst>
                <a:path w="372" h="658">
                  <a:moveTo>
                    <a:pt x="33" y="288"/>
                  </a:moveTo>
                  <a:cubicBezTo>
                    <a:pt x="20" y="550"/>
                    <a:pt x="11" y="511"/>
                    <a:pt x="0" y="623"/>
                  </a:cubicBezTo>
                  <a:cubicBezTo>
                    <a:pt x="51" y="635"/>
                    <a:pt x="103" y="646"/>
                    <a:pt x="154" y="658"/>
                  </a:cubicBezTo>
                  <a:cubicBezTo>
                    <a:pt x="216" y="558"/>
                    <a:pt x="146" y="633"/>
                    <a:pt x="342" y="358"/>
                  </a:cubicBezTo>
                  <a:cubicBezTo>
                    <a:pt x="415" y="255"/>
                    <a:pt x="337" y="15"/>
                    <a:pt x="292" y="0"/>
                  </a:cubicBezTo>
                  <a:cubicBezTo>
                    <a:pt x="265" y="-7"/>
                    <a:pt x="38" y="152"/>
                    <a:pt x="33" y="2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" name=""/>
            <p:cNvSpPr/>
            <p:nvPr/>
          </p:nvSpPr>
          <p:spPr>
            <a:xfrm>
              <a:off x="8517240" y="4817520"/>
              <a:ext cx="95040" cy="186840"/>
            </a:xfrm>
            <a:custGeom>
              <a:avLst/>
              <a:gdLst/>
              <a:ahLst/>
              <a:rect l="l" t="t" r="r" b="b"/>
              <a:pathLst>
                <a:path w="268" h="523">
                  <a:moveTo>
                    <a:pt x="68" y="171"/>
                  </a:moveTo>
                  <a:cubicBezTo>
                    <a:pt x="15" y="426"/>
                    <a:pt x="23" y="389"/>
                    <a:pt x="0" y="499"/>
                  </a:cubicBezTo>
                  <a:cubicBezTo>
                    <a:pt x="33" y="507"/>
                    <a:pt x="65" y="515"/>
                    <a:pt x="98" y="523"/>
                  </a:cubicBezTo>
                  <a:cubicBezTo>
                    <a:pt x="148" y="420"/>
                    <a:pt x="98" y="505"/>
                    <a:pt x="248" y="213"/>
                  </a:cubicBezTo>
                  <a:cubicBezTo>
                    <a:pt x="286" y="136"/>
                    <a:pt x="267" y="14"/>
                    <a:pt x="223" y="1"/>
                  </a:cubicBezTo>
                  <a:cubicBezTo>
                    <a:pt x="196" y="-7"/>
                    <a:pt x="90" y="66"/>
                    <a:pt x="68" y="1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" name=""/>
            <p:cNvSpPr/>
            <p:nvPr/>
          </p:nvSpPr>
          <p:spPr>
            <a:xfrm>
              <a:off x="8257680" y="4914000"/>
              <a:ext cx="358560" cy="287280"/>
            </a:xfrm>
            <a:custGeom>
              <a:avLst/>
              <a:gdLst/>
              <a:ahLst/>
              <a:rect l="l" t="t" r="r" b="b"/>
              <a:pathLst>
                <a:path w="1000" h="802">
                  <a:moveTo>
                    <a:pt x="500" y="0"/>
                  </a:moveTo>
                  <a:cubicBezTo>
                    <a:pt x="224" y="0"/>
                    <a:pt x="99" y="108"/>
                    <a:pt x="99" y="258"/>
                  </a:cubicBezTo>
                  <a:cubicBezTo>
                    <a:pt x="99" y="383"/>
                    <a:pt x="-108" y="568"/>
                    <a:pt x="77" y="690"/>
                  </a:cubicBezTo>
                  <a:cubicBezTo>
                    <a:pt x="167" y="751"/>
                    <a:pt x="320" y="802"/>
                    <a:pt x="500" y="802"/>
                  </a:cubicBezTo>
                  <a:cubicBezTo>
                    <a:pt x="680" y="802"/>
                    <a:pt x="833" y="751"/>
                    <a:pt x="923" y="690"/>
                  </a:cubicBezTo>
                  <a:cubicBezTo>
                    <a:pt x="1109" y="565"/>
                    <a:pt x="902" y="383"/>
                    <a:pt x="902" y="258"/>
                  </a:cubicBezTo>
                  <a:cubicBezTo>
                    <a:pt x="902" y="108"/>
                    <a:pt x="779" y="0"/>
                    <a:pt x="50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" name=""/>
            <p:cNvSpPr/>
            <p:nvPr/>
          </p:nvSpPr>
          <p:spPr>
            <a:xfrm>
              <a:off x="8281080" y="4953600"/>
              <a:ext cx="313920" cy="237960"/>
            </a:xfrm>
            <a:custGeom>
              <a:avLst/>
              <a:gdLst/>
              <a:ahLst/>
              <a:rect l="l" t="t" r="r" b="b"/>
              <a:pathLst>
                <a:path w="876" h="665">
                  <a:moveTo>
                    <a:pt x="400" y="22"/>
                  </a:moveTo>
                  <a:cubicBezTo>
                    <a:pt x="424" y="-7"/>
                    <a:pt x="446" y="-7"/>
                    <a:pt x="471" y="22"/>
                  </a:cubicBezTo>
                  <a:cubicBezTo>
                    <a:pt x="528" y="90"/>
                    <a:pt x="619" y="235"/>
                    <a:pt x="624" y="355"/>
                  </a:cubicBezTo>
                  <a:cubicBezTo>
                    <a:pt x="727" y="342"/>
                    <a:pt x="845" y="347"/>
                    <a:pt x="869" y="397"/>
                  </a:cubicBezTo>
                  <a:cubicBezTo>
                    <a:pt x="916" y="497"/>
                    <a:pt x="697" y="665"/>
                    <a:pt x="438" y="665"/>
                  </a:cubicBezTo>
                  <a:cubicBezTo>
                    <a:pt x="176" y="665"/>
                    <a:pt x="-40" y="497"/>
                    <a:pt x="6" y="397"/>
                  </a:cubicBezTo>
                  <a:cubicBezTo>
                    <a:pt x="26" y="347"/>
                    <a:pt x="146" y="342"/>
                    <a:pt x="247" y="355"/>
                  </a:cubicBezTo>
                  <a:cubicBezTo>
                    <a:pt x="252" y="235"/>
                    <a:pt x="342" y="90"/>
                    <a:pt x="400" y="2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" name=""/>
            <p:cNvSpPr/>
            <p:nvPr/>
          </p:nvSpPr>
          <p:spPr>
            <a:xfrm>
              <a:off x="8363160" y="5124600"/>
              <a:ext cx="146880" cy="48240"/>
            </a:xfrm>
            <a:custGeom>
              <a:avLst/>
              <a:gdLst/>
              <a:ahLst/>
              <a:rect l="l" t="t" r="r" b="b"/>
              <a:pathLst>
                <a:path w="412" h="138">
                  <a:moveTo>
                    <a:pt x="83" y="50"/>
                  </a:moveTo>
                  <a:cubicBezTo>
                    <a:pt x="113" y="53"/>
                    <a:pt x="146" y="45"/>
                    <a:pt x="171" y="30"/>
                  </a:cubicBezTo>
                  <a:cubicBezTo>
                    <a:pt x="184" y="23"/>
                    <a:pt x="196" y="12"/>
                    <a:pt x="206" y="0"/>
                  </a:cubicBezTo>
                  <a:cubicBezTo>
                    <a:pt x="214" y="12"/>
                    <a:pt x="228" y="23"/>
                    <a:pt x="242" y="30"/>
                  </a:cubicBezTo>
                  <a:cubicBezTo>
                    <a:pt x="269" y="45"/>
                    <a:pt x="299" y="53"/>
                    <a:pt x="329" y="50"/>
                  </a:cubicBezTo>
                  <a:cubicBezTo>
                    <a:pt x="359" y="50"/>
                    <a:pt x="390" y="40"/>
                    <a:pt x="411" y="23"/>
                  </a:cubicBezTo>
                  <a:cubicBezTo>
                    <a:pt x="425" y="12"/>
                    <a:pt x="353" y="138"/>
                    <a:pt x="206" y="138"/>
                  </a:cubicBezTo>
                  <a:cubicBezTo>
                    <a:pt x="59" y="138"/>
                    <a:pt x="-12" y="12"/>
                    <a:pt x="2" y="23"/>
                  </a:cubicBezTo>
                  <a:cubicBezTo>
                    <a:pt x="23" y="38"/>
                    <a:pt x="53" y="47"/>
                    <a:pt x="83" y="5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" name=""/>
            <p:cNvSpPr/>
            <p:nvPr/>
          </p:nvSpPr>
          <p:spPr>
            <a:xfrm>
              <a:off x="8310600" y="4988880"/>
              <a:ext cx="85680" cy="93600"/>
            </a:xfrm>
            <a:custGeom>
              <a:avLst/>
              <a:gdLst/>
              <a:ahLst/>
              <a:rect l="l" t="t" r="r" b="b"/>
              <a:pathLst>
                <a:path w="242" h="264">
                  <a:moveTo>
                    <a:pt x="159" y="7"/>
                  </a:moveTo>
                  <a:cubicBezTo>
                    <a:pt x="76" y="-23"/>
                    <a:pt x="22" y="50"/>
                    <a:pt x="8" y="89"/>
                  </a:cubicBezTo>
                  <a:cubicBezTo>
                    <a:pt x="-13" y="149"/>
                    <a:pt x="13" y="217"/>
                    <a:pt x="22" y="232"/>
                  </a:cubicBezTo>
                  <a:cubicBezTo>
                    <a:pt x="28" y="242"/>
                    <a:pt x="88" y="290"/>
                    <a:pt x="221" y="244"/>
                  </a:cubicBezTo>
                  <a:cubicBezTo>
                    <a:pt x="219" y="244"/>
                    <a:pt x="254" y="177"/>
                    <a:pt x="237" y="114"/>
                  </a:cubicBezTo>
                  <a:cubicBezTo>
                    <a:pt x="211" y="78"/>
                    <a:pt x="229" y="32"/>
                    <a:pt x="159" y="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" name=""/>
            <p:cNvSpPr/>
            <p:nvPr/>
          </p:nvSpPr>
          <p:spPr>
            <a:xfrm>
              <a:off x="8305200" y="4983840"/>
              <a:ext cx="89640" cy="101160"/>
            </a:xfrm>
            <a:custGeom>
              <a:avLst/>
              <a:gdLst/>
              <a:ahLst/>
              <a:rect l="l" t="t" r="r" b="b"/>
              <a:pathLst>
                <a:path w="253" h="285">
                  <a:moveTo>
                    <a:pt x="223" y="46"/>
                  </a:moveTo>
                  <a:cubicBezTo>
                    <a:pt x="213" y="33"/>
                    <a:pt x="201" y="23"/>
                    <a:pt x="188" y="15"/>
                  </a:cubicBezTo>
                  <a:cubicBezTo>
                    <a:pt x="182" y="11"/>
                    <a:pt x="175" y="8"/>
                    <a:pt x="166" y="6"/>
                  </a:cubicBezTo>
                  <a:cubicBezTo>
                    <a:pt x="158" y="3"/>
                    <a:pt x="150" y="1"/>
                    <a:pt x="142" y="1"/>
                  </a:cubicBezTo>
                  <a:cubicBezTo>
                    <a:pt x="109" y="-4"/>
                    <a:pt x="75" y="11"/>
                    <a:pt x="54" y="31"/>
                  </a:cubicBezTo>
                  <a:cubicBezTo>
                    <a:pt x="32" y="50"/>
                    <a:pt x="14" y="78"/>
                    <a:pt x="5" y="108"/>
                  </a:cubicBezTo>
                  <a:cubicBezTo>
                    <a:pt x="-3" y="138"/>
                    <a:pt x="-1" y="170"/>
                    <a:pt x="7" y="201"/>
                  </a:cubicBezTo>
                  <a:cubicBezTo>
                    <a:pt x="10" y="216"/>
                    <a:pt x="16" y="231"/>
                    <a:pt x="24" y="243"/>
                  </a:cubicBezTo>
                  <a:cubicBezTo>
                    <a:pt x="25" y="245"/>
                    <a:pt x="26" y="246"/>
                    <a:pt x="27" y="248"/>
                  </a:cubicBezTo>
                  <a:cubicBezTo>
                    <a:pt x="27" y="250"/>
                    <a:pt x="27" y="253"/>
                    <a:pt x="27" y="255"/>
                  </a:cubicBezTo>
                  <a:cubicBezTo>
                    <a:pt x="28" y="256"/>
                    <a:pt x="28" y="257"/>
                    <a:pt x="29" y="258"/>
                  </a:cubicBezTo>
                  <a:cubicBezTo>
                    <a:pt x="32" y="261"/>
                    <a:pt x="35" y="263"/>
                    <a:pt x="40" y="266"/>
                  </a:cubicBezTo>
                  <a:cubicBezTo>
                    <a:pt x="49" y="271"/>
                    <a:pt x="54" y="273"/>
                    <a:pt x="62" y="275"/>
                  </a:cubicBezTo>
                  <a:cubicBezTo>
                    <a:pt x="92" y="286"/>
                    <a:pt x="122" y="286"/>
                    <a:pt x="152" y="283"/>
                  </a:cubicBezTo>
                  <a:cubicBezTo>
                    <a:pt x="182" y="278"/>
                    <a:pt x="210" y="271"/>
                    <a:pt x="237" y="258"/>
                  </a:cubicBezTo>
                  <a:cubicBezTo>
                    <a:pt x="210" y="263"/>
                    <a:pt x="179" y="271"/>
                    <a:pt x="152" y="271"/>
                  </a:cubicBezTo>
                  <a:cubicBezTo>
                    <a:pt x="125" y="271"/>
                    <a:pt x="95" y="269"/>
                    <a:pt x="70" y="258"/>
                  </a:cubicBezTo>
                  <a:cubicBezTo>
                    <a:pt x="65" y="255"/>
                    <a:pt x="59" y="254"/>
                    <a:pt x="54" y="248"/>
                  </a:cubicBezTo>
                  <a:cubicBezTo>
                    <a:pt x="52" y="246"/>
                    <a:pt x="49" y="246"/>
                    <a:pt x="49" y="243"/>
                  </a:cubicBezTo>
                  <a:cubicBezTo>
                    <a:pt x="48" y="242"/>
                    <a:pt x="47" y="240"/>
                    <a:pt x="46" y="238"/>
                  </a:cubicBezTo>
                  <a:cubicBezTo>
                    <a:pt x="40" y="226"/>
                    <a:pt x="37" y="213"/>
                    <a:pt x="32" y="201"/>
                  </a:cubicBezTo>
                  <a:cubicBezTo>
                    <a:pt x="27" y="173"/>
                    <a:pt x="24" y="146"/>
                    <a:pt x="32" y="120"/>
                  </a:cubicBezTo>
                  <a:cubicBezTo>
                    <a:pt x="37" y="96"/>
                    <a:pt x="54" y="73"/>
                    <a:pt x="73" y="56"/>
                  </a:cubicBezTo>
                  <a:cubicBezTo>
                    <a:pt x="92" y="38"/>
                    <a:pt x="117" y="26"/>
                    <a:pt x="142" y="29"/>
                  </a:cubicBezTo>
                  <a:cubicBezTo>
                    <a:pt x="147" y="29"/>
                    <a:pt x="154" y="28"/>
                    <a:pt x="160" y="31"/>
                  </a:cubicBezTo>
                  <a:cubicBezTo>
                    <a:pt x="166" y="33"/>
                    <a:pt x="175" y="33"/>
                    <a:pt x="180" y="36"/>
                  </a:cubicBezTo>
                  <a:cubicBezTo>
                    <a:pt x="193" y="41"/>
                    <a:pt x="205" y="48"/>
                    <a:pt x="213" y="58"/>
                  </a:cubicBezTo>
                  <a:cubicBezTo>
                    <a:pt x="231" y="73"/>
                    <a:pt x="245" y="99"/>
                    <a:pt x="253" y="128"/>
                  </a:cubicBezTo>
                  <a:cubicBezTo>
                    <a:pt x="253" y="99"/>
                    <a:pt x="243" y="71"/>
                    <a:pt x="223" y="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" name=""/>
            <p:cNvSpPr/>
            <p:nvPr/>
          </p:nvSpPr>
          <p:spPr>
            <a:xfrm>
              <a:off x="8333280" y="5011200"/>
              <a:ext cx="49680" cy="56160"/>
            </a:xfrm>
            <a:custGeom>
              <a:avLst/>
              <a:gdLst/>
              <a:ahLst/>
              <a:rect l="l" t="t" r="r" b="b"/>
              <a:pathLst>
                <a:path w="142" h="160">
                  <a:moveTo>
                    <a:pt x="0" y="80"/>
                  </a:moveTo>
                  <a:cubicBezTo>
                    <a:pt x="0" y="94"/>
                    <a:pt x="3" y="108"/>
                    <a:pt x="9" y="120"/>
                  </a:cubicBezTo>
                  <a:cubicBezTo>
                    <a:pt x="15" y="132"/>
                    <a:pt x="24" y="142"/>
                    <a:pt x="35" y="149"/>
                  </a:cubicBezTo>
                  <a:cubicBezTo>
                    <a:pt x="46" y="156"/>
                    <a:pt x="59" y="160"/>
                    <a:pt x="71" y="160"/>
                  </a:cubicBezTo>
                  <a:cubicBezTo>
                    <a:pt x="84" y="160"/>
                    <a:pt x="96" y="156"/>
                    <a:pt x="106" y="149"/>
                  </a:cubicBezTo>
                  <a:cubicBezTo>
                    <a:pt x="117" y="142"/>
                    <a:pt x="126" y="132"/>
                    <a:pt x="132" y="120"/>
                  </a:cubicBezTo>
                  <a:cubicBezTo>
                    <a:pt x="138" y="108"/>
                    <a:pt x="142" y="94"/>
                    <a:pt x="142" y="80"/>
                  </a:cubicBezTo>
                  <a:cubicBezTo>
                    <a:pt x="142" y="66"/>
                    <a:pt x="138" y="52"/>
                    <a:pt x="132" y="40"/>
                  </a:cubicBezTo>
                  <a:cubicBezTo>
                    <a:pt x="126" y="27"/>
                    <a:pt x="117" y="17"/>
                    <a:pt x="106" y="10"/>
                  </a:cubicBezTo>
                  <a:cubicBezTo>
                    <a:pt x="96" y="3"/>
                    <a:pt x="84" y="0"/>
                    <a:pt x="71" y="0"/>
                  </a:cubicBezTo>
                  <a:cubicBezTo>
                    <a:pt x="59" y="0"/>
                    <a:pt x="46" y="3"/>
                    <a:pt x="35" y="10"/>
                  </a:cubicBezTo>
                  <a:cubicBezTo>
                    <a:pt x="24" y="17"/>
                    <a:pt x="15" y="27"/>
                    <a:pt x="9" y="40"/>
                  </a:cubicBezTo>
                  <a:cubicBezTo>
                    <a:pt x="3" y="52"/>
                    <a:pt x="0" y="66"/>
                    <a:pt x="0" y="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" name=""/>
            <p:cNvSpPr/>
            <p:nvPr/>
          </p:nvSpPr>
          <p:spPr>
            <a:xfrm>
              <a:off x="8477640" y="4988880"/>
              <a:ext cx="85320" cy="93600"/>
            </a:xfrm>
            <a:custGeom>
              <a:avLst/>
              <a:gdLst/>
              <a:ahLst/>
              <a:rect l="l" t="t" r="r" b="b"/>
              <a:pathLst>
                <a:path w="241" h="264">
                  <a:moveTo>
                    <a:pt x="83" y="7"/>
                  </a:moveTo>
                  <a:cubicBezTo>
                    <a:pt x="164" y="-23"/>
                    <a:pt x="219" y="50"/>
                    <a:pt x="233" y="89"/>
                  </a:cubicBezTo>
                  <a:cubicBezTo>
                    <a:pt x="255" y="149"/>
                    <a:pt x="227" y="217"/>
                    <a:pt x="219" y="232"/>
                  </a:cubicBezTo>
                  <a:cubicBezTo>
                    <a:pt x="214" y="242"/>
                    <a:pt x="154" y="290"/>
                    <a:pt x="20" y="244"/>
                  </a:cubicBezTo>
                  <a:cubicBezTo>
                    <a:pt x="23" y="244"/>
                    <a:pt x="-10" y="177"/>
                    <a:pt x="3" y="114"/>
                  </a:cubicBezTo>
                  <a:cubicBezTo>
                    <a:pt x="30" y="78"/>
                    <a:pt x="11" y="32"/>
                    <a:pt x="83" y="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" name=""/>
            <p:cNvSpPr/>
            <p:nvPr/>
          </p:nvSpPr>
          <p:spPr>
            <a:xfrm>
              <a:off x="8478720" y="4984560"/>
              <a:ext cx="90360" cy="99720"/>
            </a:xfrm>
            <a:custGeom>
              <a:avLst/>
              <a:gdLst/>
              <a:ahLst/>
              <a:rect l="l" t="t" r="r" b="b"/>
              <a:pathLst>
                <a:path w="255" h="281">
                  <a:moveTo>
                    <a:pt x="41" y="54"/>
                  </a:moveTo>
                  <a:cubicBezTo>
                    <a:pt x="53" y="43"/>
                    <a:pt x="63" y="36"/>
                    <a:pt x="74" y="31"/>
                  </a:cubicBezTo>
                  <a:cubicBezTo>
                    <a:pt x="79" y="28"/>
                    <a:pt x="88" y="26"/>
                    <a:pt x="93" y="26"/>
                  </a:cubicBezTo>
                  <a:cubicBezTo>
                    <a:pt x="99" y="24"/>
                    <a:pt x="107" y="24"/>
                    <a:pt x="113" y="24"/>
                  </a:cubicBezTo>
                  <a:cubicBezTo>
                    <a:pt x="137" y="24"/>
                    <a:pt x="164" y="34"/>
                    <a:pt x="181" y="51"/>
                  </a:cubicBezTo>
                  <a:cubicBezTo>
                    <a:pt x="199" y="69"/>
                    <a:pt x="216" y="94"/>
                    <a:pt x="222" y="116"/>
                  </a:cubicBezTo>
                  <a:cubicBezTo>
                    <a:pt x="227" y="141"/>
                    <a:pt x="227" y="168"/>
                    <a:pt x="222" y="196"/>
                  </a:cubicBezTo>
                  <a:cubicBezTo>
                    <a:pt x="219" y="209"/>
                    <a:pt x="214" y="224"/>
                    <a:pt x="208" y="233"/>
                  </a:cubicBezTo>
                  <a:cubicBezTo>
                    <a:pt x="207" y="235"/>
                    <a:pt x="206" y="237"/>
                    <a:pt x="205" y="238"/>
                  </a:cubicBezTo>
                  <a:cubicBezTo>
                    <a:pt x="202" y="241"/>
                    <a:pt x="199" y="241"/>
                    <a:pt x="199" y="244"/>
                  </a:cubicBezTo>
                  <a:cubicBezTo>
                    <a:pt x="194" y="246"/>
                    <a:pt x="189" y="251"/>
                    <a:pt x="184" y="253"/>
                  </a:cubicBezTo>
                  <a:cubicBezTo>
                    <a:pt x="159" y="264"/>
                    <a:pt x="131" y="268"/>
                    <a:pt x="101" y="266"/>
                  </a:cubicBezTo>
                  <a:cubicBezTo>
                    <a:pt x="74" y="266"/>
                    <a:pt x="44" y="261"/>
                    <a:pt x="17" y="253"/>
                  </a:cubicBezTo>
                  <a:cubicBezTo>
                    <a:pt x="44" y="266"/>
                    <a:pt x="71" y="274"/>
                    <a:pt x="101" y="279"/>
                  </a:cubicBezTo>
                  <a:cubicBezTo>
                    <a:pt x="131" y="284"/>
                    <a:pt x="161" y="281"/>
                    <a:pt x="192" y="271"/>
                  </a:cubicBezTo>
                  <a:cubicBezTo>
                    <a:pt x="199" y="268"/>
                    <a:pt x="205" y="266"/>
                    <a:pt x="214" y="261"/>
                  </a:cubicBezTo>
                  <a:cubicBezTo>
                    <a:pt x="216" y="259"/>
                    <a:pt x="222" y="256"/>
                    <a:pt x="224" y="253"/>
                  </a:cubicBezTo>
                  <a:cubicBezTo>
                    <a:pt x="225" y="253"/>
                    <a:pt x="226" y="252"/>
                    <a:pt x="227" y="251"/>
                  </a:cubicBezTo>
                  <a:cubicBezTo>
                    <a:pt x="228" y="250"/>
                    <a:pt x="229" y="249"/>
                    <a:pt x="230" y="249"/>
                  </a:cubicBezTo>
                  <a:cubicBezTo>
                    <a:pt x="230" y="248"/>
                    <a:pt x="230" y="247"/>
                    <a:pt x="230" y="246"/>
                  </a:cubicBezTo>
                  <a:cubicBezTo>
                    <a:pt x="231" y="245"/>
                    <a:pt x="232" y="244"/>
                    <a:pt x="232" y="244"/>
                  </a:cubicBezTo>
                  <a:cubicBezTo>
                    <a:pt x="237" y="229"/>
                    <a:pt x="244" y="216"/>
                    <a:pt x="249" y="201"/>
                  </a:cubicBezTo>
                  <a:cubicBezTo>
                    <a:pt x="257" y="171"/>
                    <a:pt x="257" y="141"/>
                    <a:pt x="252" y="109"/>
                  </a:cubicBezTo>
                  <a:cubicBezTo>
                    <a:pt x="244" y="78"/>
                    <a:pt x="224" y="51"/>
                    <a:pt x="202" y="31"/>
                  </a:cubicBezTo>
                  <a:cubicBezTo>
                    <a:pt x="178" y="11"/>
                    <a:pt x="148" y="-4"/>
                    <a:pt x="115" y="1"/>
                  </a:cubicBezTo>
                  <a:cubicBezTo>
                    <a:pt x="107" y="1"/>
                    <a:pt x="99" y="4"/>
                    <a:pt x="91" y="6"/>
                  </a:cubicBezTo>
                  <a:cubicBezTo>
                    <a:pt x="83" y="8"/>
                    <a:pt x="76" y="11"/>
                    <a:pt x="69" y="16"/>
                  </a:cubicBezTo>
                  <a:cubicBezTo>
                    <a:pt x="55" y="24"/>
                    <a:pt x="44" y="34"/>
                    <a:pt x="33" y="46"/>
                  </a:cubicBezTo>
                  <a:cubicBezTo>
                    <a:pt x="14" y="66"/>
                    <a:pt x="3" y="96"/>
                    <a:pt x="0" y="126"/>
                  </a:cubicBezTo>
                  <a:cubicBezTo>
                    <a:pt x="8" y="98"/>
                    <a:pt x="20" y="71"/>
                    <a:pt x="41" y="5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" name=""/>
            <p:cNvSpPr/>
            <p:nvPr/>
          </p:nvSpPr>
          <p:spPr>
            <a:xfrm>
              <a:off x="8491680" y="5011200"/>
              <a:ext cx="49320" cy="56160"/>
            </a:xfrm>
            <a:custGeom>
              <a:avLst/>
              <a:gdLst/>
              <a:ahLst/>
              <a:rect l="l" t="t" r="r" b="b"/>
              <a:pathLst>
                <a:path w="141" h="160">
                  <a:moveTo>
                    <a:pt x="0" y="80"/>
                  </a:moveTo>
                  <a:cubicBezTo>
                    <a:pt x="0" y="94"/>
                    <a:pt x="3" y="108"/>
                    <a:pt x="9" y="120"/>
                  </a:cubicBezTo>
                  <a:cubicBezTo>
                    <a:pt x="15" y="132"/>
                    <a:pt x="24" y="142"/>
                    <a:pt x="35" y="149"/>
                  </a:cubicBezTo>
                  <a:cubicBezTo>
                    <a:pt x="46" y="156"/>
                    <a:pt x="58" y="160"/>
                    <a:pt x="71" y="160"/>
                  </a:cubicBezTo>
                  <a:cubicBezTo>
                    <a:pt x="84" y="160"/>
                    <a:pt x="95" y="156"/>
                    <a:pt x="106" y="149"/>
                  </a:cubicBezTo>
                  <a:cubicBezTo>
                    <a:pt x="117" y="142"/>
                    <a:pt x="126" y="132"/>
                    <a:pt x="132" y="120"/>
                  </a:cubicBezTo>
                  <a:cubicBezTo>
                    <a:pt x="138" y="108"/>
                    <a:pt x="141" y="94"/>
                    <a:pt x="141" y="80"/>
                  </a:cubicBezTo>
                  <a:cubicBezTo>
                    <a:pt x="141" y="66"/>
                    <a:pt x="138" y="52"/>
                    <a:pt x="132" y="40"/>
                  </a:cubicBezTo>
                  <a:cubicBezTo>
                    <a:pt x="126" y="27"/>
                    <a:pt x="117" y="17"/>
                    <a:pt x="106" y="10"/>
                  </a:cubicBezTo>
                  <a:cubicBezTo>
                    <a:pt x="95" y="3"/>
                    <a:pt x="84" y="0"/>
                    <a:pt x="71" y="0"/>
                  </a:cubicBezTo>
                  <a:cubicBezTo>
                    <a:pt x="58" y="0"/>
                    <a:pt x="46" y="3"/>
                    <a:pt x="35" y="10"/>
                  </a:cubicBezTo>
                  <a:cubicBezTo>
                    <a:pt x="24" y="17"/>
                    <a:pt x="15" y="27"/>
                    <a:pt x="9" y="40"/>
                  </a:cubicBezTo>
                  <a:cubicBezTo>
                    <a:pt x="3" y="52"/>
                    <a:pt x="0" y="66"/>
                    <a:pt x="0" y="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" name=""/>
            <p:cNvSpPr/>
            <p:nvPr/>
          </p:nvSpPr>
          <p:spPr>
            <a:xfrm>
              <a:off x="8412120" y="5113080"/>
              <a:ext cx="50760" cy="38160"/>
            </a:xfrm>
            <a:custGeom>
              <a:avLst/>
              <a:gdLst/>
              <a:ahLst/>
              <a:rect l="l" t="t" r="r" b="b"/>
              <a:pathLst>
                <a:path w="145" h="110">
                  <a:moveTo>
                    <a:pt x="145" y="0"/>
                  </a:moveTo>
                  <a:cubicBezTo>
                    <a:pt x="96" y="0"/>
                    <a:pt x="48" y="0"/>
                    <a:pt x="0" y="0"/>
                  </a:cubicBezTo>
                  <a:cubicBezTo>
                    <a:pt x="0" y="37"/>
                    <a:pt x="0" y="73"/>
                    <a:pt x="0" y="110"/>
                  </a:cubicBezTo>
                  <a:cubicBezTo>
                    <a:pt x="48" y="110"/>
                    <a:pt x="96" y="110"/>
                    <a:pt x="145" y="110"/>
                  </a:cubicBezTo>
                  <a:cubicBezTo>
                    <a:pt x="145" y="73"/>
                    <a:pt x="145" y="37"/>
                    <a:pt x="14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" name=""/>
            <p:cNvSpPr/>
            <p:nvPr/>
          </p:nvSpPr>
          <p:spPr>
            <a:xfrm>
              <a:off x="8340480" y="5079600"/>
              <a:ext cx="194760" cy="62640"/>
            </a:xfrm>
            <a:custGeom>
              <a:avLst/>
              <a:gdLst/>
              <a:ahLst/>
              <a:rect l="l" t="t" r="r" b="b"/>
              <a:pathLst>
                <a:path w="545" h="178">
                  <a:moveTo>
                    <a:pt x="133" y="152"/>
                  </a:moveTo>
                  <a:cubicBezTo>
                    <a:pt x="161" y="150"/>
                    <a:pt x="188" y="145"/>
                    <a:pt x="210" y="132"/>
                  </a:cubicBezTo>
                  <a:cubicBezTo>
                    <a:pt x="231" y="120"/>
                    <a:pt x="248" y="102"/>
                    <a:pt x="251" y="85"/>
                  </a:cubicBezTo>
                  <a:cubicBezTo>
                    <a:pt x="257" y="57"/>
                    <a:pt x="263" y="28"/>
                    <a:pt x="269" y="0"/>
                  </a:cubicBezTo>
                  <a:cubicBezTo>
                    <a:pt x="276" y="28"/>
                    <a:pt x="283" y="57"/>
                    <a:pt x="289" y="85"/>
                  </a:cubicBezTo>
                  <a:cubicBezTo>
                    <a:pt x="294" y="105"/>
                    <a:pt x="308" y="120"/>
                    <a:pt x="330" y="132"/>
                  </a:cubicBezTo>
                  <a:cubicBezTo>
                    <a:pt x="353" y="145"/>
                    <a:pt x="379" y="152"/>
                    <a:pt x="407" y="152"/>
                  </a:cubicBezTo>
                  <a:cubicBezTo>
                    <a:pt x="437" y="152"/>
                    <a:pt x="464" y="150"/>
                    <a:pt x="488" y="137"/>
                  </a:cubicBezTo>
                  <a:cubicBezTo>
                    <a:pt x="513" y="128"/>
                    <a:pt x="535" y="110"/>
                    <a:pt x="545" y="87"/>
                  </a:cubicBezTo>
                  <a:cubicBezTo>
                    <a:pt x="543" y="112"/>
                    <a:pt x="527" y="135"/>
                    <a:pt x="502" y="150"/>
                  </a:cubicBezTo>
                  <a:cubicBezTo>
                    <a:pt x="477" y="164"/>
                    <a:pt x="442" y="175"/>
                    <a:pt x="409" y="178"/>
                  </a:cubicBezTo>
                  <a:cubicBezTo>
                    <a:pt x="374" y="180"/>
                    <a:pt x="341" y="172"/>
                    <a:pt x="311" y="157"/>
                  </a:cubicBezTo>
                  <a:cubicBezTo>
                    <a:pt x="294" y="150"/>
                    <a:pt x="284" y="140"/>
                    <a:pt x="273" y="128"/>
                  </a:cubicBezTo>
                  <a:cubicBezTo>
                    <a:pt x="261" y="140"/>
                    <a:pt x="248" y="150"/>
                    <a:pt x="234" y="157"/>
                  </a:cubicBezTo>
                  <a:cubicBezTo>
                    <a:pt x="204" y="172"/>
                    <a:pt x="168" y="180"/>
                    <a:pt x="136" y="178"/>
                  </a:cubicBezTo>
                  <a:cubicBezTo>
                    <a:pt x="103" y="178"/>
                    <a:pt x="68" y="167"/>
                    <a:pt x="43" y="150"/>
                  </a:cubicBezTo>
                  <a:cubicBezTo>
                    <a:pt x="19" y="135"/>
                    <a:pt x="0" y="110"/>
                    <a:pt x="0" y="87"/>
                  </a:cubicBezTo>
                  <a:cubicBezTo>
                    <a:pt x="5" y="108"/>
                    <a:pt x="27" y="125"/>
                    <a:pt x="52" y="137"/>
                  </a:cubicBezTo>
                  <a:cubicBezTo>
                    <a:pt x="76" y="147"/>
                    <a:pt x="106" y="152"/>
                    <a:pt x="133" y="1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" name=""/>
            <p:cNvSpPr/>
            <p:nvPr/>
          </p:nvSpPr>
          <p:spPr>
            <a:xfrm>
              <a:off x="8400960" y="5067720"/>
              <a:ext cx="73440" cy="31320"/>
            </a:xfrm>
            <a:custGeom>
              <a:avLst/>
              <a:gdLst/>
              <a:ahLst/>
              <a:rect l="l" t="t" r="r" b="b"/>
              <a:pathLst>
                <a:path w="208" h="91">
                  <a:moveTo>
                    <a:pt x="104" y="0"/>
                  </a:moveTo>
                  <a:cubicBezTo>
                    <a:pt x="123" y="0"/>
                    <a:pt x="181" y="0"/>
                    <a:pt x="202" y="15"/>
                  </a:cubicBezTo>
                  <a:cubicBezTo>
                    <a:pt x="216" y="26"/>
                    <a:pt x="205" y="50"/>
                    <a:pt x="169" y="73"/>
                  </a:cubicBezTo>
                  <a:cubicBezTo>
                    <a:pt x="145" y="88"/>
                    <a:pt x="123" y="91"/>
                    <a:pt x="107" y="91"/>
                  </a:cubicBezTo>
                  <a:cubicBezTo>
                    <a:pt x="88" y="91"/>
                    <a:pt x="66" y="85"/>
                    <a:pt x="44" y="73"/>
                  </a:cubicBezTo>
                  <a:cubicBezTo>
                    <a:pt x="0" y="50"/>
                    <a:pt x="-7" y="26"/>
                    <a:pt x="6" y="15"/>
                  </a:cubicBezTo>
                  <a:cubicBezTo>
                    <a:pt x="25" y="0"/>
                    <a:pt x="85" y="0"/>
                    <a:pt x="104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42" name="PlaceHolder 1"/>
          <p:cNvSpPr>
            <a:spLocks noGrp="1"/>
          </p:cNvSpPr>
          <p:nvPr>
            <p:ph type="ftr" idx="7"/>
          </p:nvPr>
        </p:nvSpPr>
        <p:spPr>
          <a:xfrm>
            <a:off x="3447360" y="5165280"/>
            <a:ext cx="319356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sk-SK" sz="1400" spc="-1" strike="noStrike">
              <a:latin typeface="Times New Roman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sldNum" idx="8"/>
          </p:nvPr>
        </p:nvSpPr>
        <p:spPr>
          <a:xfrm>
            <a:off x="7227360" y="5165280"/>
            <a:ext cx="234684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713306B-74E7-415F-A17C-B57C9C9963BA}" type="slidenum">
              <a:rPr b="0" lang="en-US" sz="1400" spc="-1" strike="noStrike">
                <a:latin typeface="Arial"/>
              </a:rPr>
              <a:t>&lt;number&gt;</a:t>
            </a:fld>
            <a:endParaRPr b="0" lang="sk-SK" sz="1400" spc="-1" strike="noStrike">
              <a:latin typeface="Times New Roman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dt" idx="9"/>
          </p:nvPr>
        </p:nvSpPr>
        <p:spPr>
          <a:xfrm>
            <a:off x="504000" y="5165280"/>
            <a:ext cx="234684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sk-SK" sz="1400" spc="-1" strike="noStrike">
                <a:latin typeface="Times New Roman"/>
              </a:defRPr>
            </a:lvl1pPr>
          </a:lstStyle>
          <a:p>
            <a:r>
              <a:rPr b="0" lang="sk-SK" sz="1400" spc="-1" strike="noStrike">
                <a:latin typeface="Times New Roman"/>
              </a:rPr>
              <a:t>&lt;date/time&gt;</a:t>
            </a:r>
            <a:endParaRPr b="0" lang="sk-SK" sz="1400" spc="-1" strike="noStrike">
              <a:latin typeface="Times New Roman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sk-SK" sz="4400" spc="-1" strike="noStrike">
                <a:latin typeface="Arial"/>
              </a:rPr>
              <a:t>Click to edit the title text format</a:t>
            </a:r>
            <a:endParaRPr b="0" lang="sk-SK" sz="4400" spc="-1" strike="noStrike">
              <a:latin typeface="Arial"/>
            </a:endParaRPr>
          </a:p>
        </p:txBody>
      </p:sp>
      <p:sp>
        <p:nvSpPr>
          <p:cNvPr id="24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3200" spc="-1" strike="noStrike">
                <a:latin typeface="Arial"/>
              </a:rPr>
              <a:t>Click to edit the outline text format</a:t>
            </a:r>
            <a:endParaRPr b="0" lang="sk-SK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k-SK" sz="2800" spc="-1" strike="noStrike">
                <a:latin typeface="Arial"/>
              </a:rPr>
              <a:t>Second Outline Level</a:t>
            </a:r>
            <a:endParaRPr b="0" lang="sk-SK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400" spc="-1" strike="noStrike">
                <a:latin typeface="Arial"/>
              </a:rPr>
              <a:t>Third Outline Level</a:t>
            </a:r>
            <a:endParaRPr b="0" lang="sk-SK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k-SK" sz="2000" spc="-1" strike="noStrike">
                <a:latin typeface="Arial"/>
              </a:rPr>
              <a:t>Fourth Outline Level</a:t>
            </a:r>
            <a:endParaRPr b="0" lang="sk-SK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000" spc="-1" strike="noStrike">
                <a:latin typeface="Arial"/>
              </a:rPr>
              <a:t>Fifth Outline Level</a:t>
            </a:r>
            <a:endParaRPr b="0" lang="sk-SK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000" spc="-1" strike="noStrike">
                <a:latin typeface="Arial"/>
              </a:rPr>
              <a:t>Sixth Outline Level</a:t>
            </a:r>
            <a:endParaRPr b="0" lang="sk-SK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000" spc="-1" strike="noStrike">
                <a:latin typeface="Arial"/>
              </a:rPr>
              <a:t>Seventh Outline Level</a:t>
            </a:r>
            <a:endParaRPr b="0" lang="sk-SK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"/>
          <p:cNvSpPr/>
          <p:nvPr/>
        </p:nvSpPr>
        <p:spPr>
          <a:xfrm>
            <a:off x="0" y="5040000"/>
            <a:ext cx="10078560" cy="62856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84" name=""/>
          <p:cNvGrpSpPr/>
          <p:nvPr/>
        </p:nvGrpSpPr>
        <p:grpSpPr>
          <a:xfrm>
            <a:off x="7560000" y="4590000"/>
            <a:ext cx="538560" cy="718560"/>
            <a:chOff x="7560000" y="4590000"/>
            <a:chExt cx="538560" cy="718560"/>
          </a:xfrm>
        </p:grpSpPr>
        <p:sp>
          <p:nvSpPr>
            <p:cNvPr id="285" name=""/>
            <p:cNvSpPr/>
            <p:nvPr/>
          </p:nvSpPr>
          <p:spPr>
            <a:xfrm>
              <a:off x="7560000" y="5083560"/>
              <a:ext cx="93240" cy="104040"/>
            </a:xfrm>
            <a:custGeom>
              <a:avLst/>
              <a:gdLst/>
              <a:ahLst/>
              <a:rect l="l" t="t" r="r" b="b"/>
              <a:pathLst>
                <a:path w="263" h="293">
                  <a:moveTo>
                    <a:pt x="0" y="146"/>
                  </a:moveTo>
                  <a:cubicBezTo>
                    <a:pt x="0" y="172"/>
                    <a:pt x="6" y="198"/>
                    <a:pt x="18" y="220"/>
                  </a:cubicBezTo>
                  <a:cubicBezTo>
                    <a:pt x="30" y="242"/>
                    <a:pt x="46" y="260"/>
                    <a:pt x="66" y="273"/>
                  </a:cubicBezTo>
                  <a:cubicBezTo>
                    <a:pt x="86" y="286"/>
                    <a:pt x="108" y="293"/>
                    <a:pt x="131" y="293"/>
                  </a:cubicBezTo>
                  <a:cubicBezTo>
                    <a:pt x="154" y="293"/>
                    <a:pt x="177" y="286"/>
                    <a:pt x="197" y="273"/>
                  </a:cubicBezTo>
                  <a:cubicBezTo>
                    <a:pt x="217" y="260"/>
                    <a:pt x="233" y="242"/>
                    <a:pt x="245" y="220"/>
                  </a:cubicBezTo>
                  <a:cubicBezTo>
                    <a:pt x="256" y="198"/>
                    <a:pt x="263" y="172"/>
                    <a:pt x="263" y="146"/>
                  </a:cubicBezTo>
                  <a:cubicBezTo>
                    <a:pt x="263" y="120"/>
                    <a:pt x="256" y="95"/>
                    <a:pt x="245" y="73"/>
                  </a:cubicBezTo>
                  <a:cubicBezTo>
                    <a:pt x="233" y="51"/>
                    <a:pt x="217" y="33"/>
                    <a:pt x="197" y="20"/>
                  </a:cubicBezTo>
                  <a:cubicBezTo>
                    <a:pt x="177" y="7"/>
                    <a:pt x="154" y="0"/>
                    <a:pt x="131" y="0"/>
                  </a:cubicBezTo>
                  <a:cubicBezTo>
                    <a:pt x="109" y="0"/>
                    <a:pt x="86" y="7"/>
                    <a:pt x="66" y="20"/>
                  </a:cubicBezTo>
                  <a:cubicBezTo>
                    <a:pt x="46" y="33"/>
                    <a:pt x="30" y="51"/>
                    <a:pt x="18" y="73"/>
                  </a:cubicBezTo>
                  <a:cubicBezTo>
                    <a:pt x="6" y="95"/>
                    <a:pt x="0" y="120"/>
                    <a:pt x="0" y="1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6" name=""/>
            <p:cNvSpPr/>
            <p:nvPr/>
          </p:nvSpPr>
          <p:spPr>
            <a:xfrm>
              <a:off x="7594200" y="5071320"/>
              <a:ext cx="162360" cy="208440"/>
            </a:xfrm>
            <a:custGeom>
              <a:avLst/>
              <a:gdLst/>
              <a:ahLst/>
              <a:rect l="l" t="t" r="r" b="b"/>
              <a:pathLst>
                <a:path w="455" h="583">
                  <a:moveTo>
                    <a:pt x="26" y="490"/>
                  </a:moveTo>
                  <a:cubicBezTo>
                    <a:pt x="-72" y="113"/>
                    <a:pt x="135" y="163"/>
                    <a:pt x="190" y="0"/>
                  </a:cubicBezTo>
                  <a:cubicBezTo>
                    <a:pt x="267" y="39"/>
                    <a:pt x="345" y="77"/>
                    <a:pt x="423" y="116"/>
                  </a:cubicBezTo>
                  <a:cubicBezTo>
                    <a:pt x="423" y="113"/>
                    <a:pt x="494" y="477"/>
                    <a:pt x="426" y="557"/>
                  </a:cubicBezTo>
                  <a:cubicBezTo>
                    <a:pt x="373" y="616"/>
                    <a:pt x="46" y="567"/>
                    <a:pt x="26" y="49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7" name=""/>
            <p:cNvSpPr/>
            <p:nvPr/>
          </p:nvSpPr>
          <p:spPr>
            <a:xfrm>
              <a:off x="7649640" y="5188320"/>
              <a:ext cx="95400" cy="49680"/>
            </a:xfrm>
            <a:custGeom>
              <a:avLst/>
              <a:gdLst/>
              <a:ahLst/>
              <a:rect l="l" t="t" r="r" b="b"/>
              <a:pathLst>
                <a:path w="269" h="142">
                  <a:moveTo>
                    <a:pt x="233" y="68"/>
                  </a:moveTo>
                  <a:cubicBezTo>
                    <a:pt x="213" y="48"/>
                    <a:pt x="190" y="28"/>
                    <a:pt x="164" y="18"/>
                  </a:cubicBezTo>
                  <a:cubicBezTo>
                    <a:pt x="112" y="-6"/>
                    <a:pt x="52" y="-6"/>
                    <a:pt x="0" y="15"/>
                  </a:cubicBezTo>
                  <a:cubicBezTo>
                    <a:pt x="56" y="15"/>
                    <a:pt x="105" y="18"/>
                    <a:pt x="154" y="41"/>
                  </a:cubicBezTo>
                  <a:cubicBezTo>
                    <a:pt x="177" y="51"/>
                    <a:pt x="200" y="65"/>
                    <a:pt x="219" y="81"/>
                  </a:cubicBezTo>
                  <a:cubicBezTo>
                    <a:pt x="236" y="98"/>
                    <a:pt x="255" y="118"/>
                    <a:pt x="269" y="142"/>
                  </a:cubicBezTo>
                  <a:cubicBezTo>
                    <a:pt x="265" y="115"/>
                    <a:pt x="253" y="88"/>
                    <a:pt x="233" y="6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" name=""/>
            <p:cNvSpPr/>
            <p:nvPr/>
          </p:nvSpPr>
          <p:spPr>
            <a:xfrm>
              <a:off x="7726320" y="5054400"/>
              <a:ext cx="137880" cy="254160"/>
            </a:xfrm>
            <a:custGeom>
              <a:avLst/>
              <a:gdLst/>
              <a:ahLst/>
              <a:rect l="l" t="t" r="r" b="b"/>
              <a:pathLst>
                <a:path w="387" h="710">
                  <a:moveTo>
                    <a:pt x="79" y="666"/>
                  </a:moveTo>
                  <a:cubicBezTo>
                    <a:pt x="0" y="583"/>
                    <a:pt x="3" y="213"/>
                    <a:pt x="0" y="29"/>
                  </a:cubicBezTo>
                  <a:cubicBezTo>
                    <a:pt x="111" y="20"/>
                    <a:pt x="223" y="10"/>
                    <a:pt x="334" y="0"/>
                  </a:cubicBezTo>
                  <a:cubicBezTo>
                    <a:pt x="337" y="0"/>
                    <a:pt x="429" y="586"/>
                    <a:pt x="364" y="666"/>
                  </a:cubicBezTo>
                  <a:cubicBezTo>
                    <a:pt x="315" y="726"/>
                    <a:pt x="134" y="723"/>
                    <a:pt x="79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9" name=""/>
            <p:cNvSpPr/>
            <p:nvPr/>
          </p:nvSpPr>
          <p:spPr>
            <a:xfrm>
              <a:off x="7848360" y="5054400"/>
              <a:ext cx="138240" cy="254160"/>
            </a:xfrm>
            <a:custGeom>
              <a:avLst/>
              <a:gdLst/>
              <a:ahLst/>
              <a:rect l="l" t="t" r="r" b="b"/>
              <a:pathLst>
                <a:path w="388" h="710">
                  <a:moveTo>
                    <a:pt x="309" y="666"/>
                  </a:moveTo>
                  <a:cubicBezTo>
                    <a:pt x="388" y="583"/>
                    <a:pt x="384" y="213"/>
                    <a:pt x="388" y="29"/>
                  </a:cubicBezTo>
                  <a:cubicBezTo>
                    <a:pt x="276" y="20"/>
                    <a:pt x="165" y="10"/>
                    <a:pt x="54" y="0"/>
                  </a:cubicBezTo>
                  <a:cubicBezTo>
                    <a:pt x="44" y="222"/>
                    <a:pt x="-41" y="586"/>
                    <a:pt x="25" y="666"/>
                  </a:cubicBezTo>
                  <a:cubicBezTo>
                    <a:pt x="74" y="726"/>
                    <a:pt x="254" y="723"/>
                    <a:pt x="309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0" name=""/>
            <p:cNvSpPr/>
            <p:nvPr/>
          </p:nvSpPr>
          <p:spPr>
            <a:xfrm>
              <a:off x="7852320" y="5191200"/>
              <a:ext cx="8280" cy="101880"/>
            </a:xfrm>
            <a:custGeom>
              <a:avLst/>
              <a:gdLst/>
              <a:ahLst/>
              <a:rect l="l" t="t" r="r" b="b"/>
              <a:pathLst>
                <a:path w="27" h="287">
                  <a:moveTo>
                    <a:pt x="27" y="144"/>
                  </a:moveTo>
                  <a:cubicBezTo>
                    <a:pt x="27" y="98"/>
                    <a:pt x="23" y="48"/>
                    <a:pt x="14" y="0"/>
                  </a:cubicBezTo>
                  <a:cubicBezTo>
                    <a:pt x="4" y="48"/>
                    <a:pt x="0" y="98"/>
                    <a:pt x="0" y="144"/>
                  </a:cubicBezTo>
                  <a:cubicBezTo>
                    <a:pt x="4" y="194"/>
                    <a:pt x="4" y="241"/>
                    <a:pt x="14" y="287"/>
                  </a:cubicBezTo>
                  <a:cubicBezTo>
                    <a:pt x="23" y="241"/>
                    <a:pt x="27" y="191"/>
                    <a:pt x="27" y="14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1" name=""/>
            <p:cNvSpPr/>
            <p:nvPr/>
          </p:nvSpPr>
          <p:spPr>
            <a:xfrm>
              <a:off x="7751160" y="5044680"/>
              <a:ext cx="210600" cy="207360"/>
            </a:xfrm>
            <a:custGeom>
              <a:avLst/>
              <a:gdLst/>
              <a:ahLst/>
              <a:rect l="l" t="t" r="r" b="b"/>
              <a:pathLst>
                <a:path w="589" h="580">
                  <a:moveTo>
                    <a:pt x="295" y="580"/>
                  </a:moveTo>
                  <a:cubicBezTo>
                    <a:pt x="393" y="477"/>
                    <a:pt x="589" y="423"/>
                    <a:pt x="589" y="273"/>
                  </a:cubicBezTo>
                  <a:cubicBezTo>
                    <a:pt x="589" y="123"/>
                    <a:pt x="459" y="0"/>
                    <a:pt x="295" y="0"/>
                  </a:cubicBezTo>
                  <a:cubicBezTo>
                    <a:pt x="131" y="0"/>
                    <a:pt x="0" y="123"/>
                    <a:pt x="0" y="273"/>
                  </a:cubicBezTo>
                  <a:cubicBezTo>
                    <a:pt x="0" y="423"/>
                    <a:pt x="196" y="477"/>
                    <a:pt x="295" y="5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2" name=""/>
            <p:cNvSpPr/>
            <p:nvPr/>
          </p:nvSpPr>
          <p:spPr>
            <a:xfrm>
              <a:off x="7614720" y="4590000"/>
              <a:ext cx="158040" cy="314280"/>
            </a:xfrm>
            <a:custGeom>
              <a:avLst/>
              <a:gdLst/>
              <a:ahLst/>
              <a:rect l="l" t="t" r="r" b="b"/>
              <a:pathLst>
                <a:path w="443" h="877">
                  <a:moveTo>
                    <a:pt x="404" y="384"/>
                  </a:moveTo>
                  <a:cubicBezTo>
                    <a:pt x="421" y="734"/>
                    <a:pt x="430" y="681"/>
                    <a:pt x="443" y="830"/>
                  </a:cubicBezTo>
                  <a:cubicBezTo>
                    <a:pt x="382" y="846"/>
                    <a:pt x="321" y="861"/>
                    <a:pt x="260" y="877"/>
                  </a:cubicBezTo>
                  <a:cubicBezTo>
                    <a:pt x="185" y="744"/>
                    <a:pt x="270" y="843"/>
                    <a:pt x="35" y="477"/>
                  </a:cubicBezTo>
                  <a:cubicBezTo>
                    <a:pt x="-50" y="341"/>
                    <a:pt x="41" y="20"/>
                    <a:pt x="93" y="0"/>
                  </a:cubicBezTo>
                  <a:cubicBezTo>
                    <a:pt x="126" y="-9"/>
                    <a:pt x="398" y="204"/>
                    <a:pt x="404" y="3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3" name=""/>
            <p:cNvSpPr/>
            <p:nvPr/>
          </p:nvSpPr>
          <p:spPr>
            <a:xfrm>
              <a:off x="7645680" y="4653360"/>
              <a:ext cx="114480" cy="248400"/>
            </a:xfrm>
            <a:custGeom>
              <a:avLst/>
              <a:gdLst/>
              <a:ahLst/>
              <a:rect l="l" t="t" r="r" b="b"/>
              <a:pathLst>
                <a:path w="322" h="694">
                  <a:moveTo>
                    <a:pt x="240" y="227"/>
                  </a:moveTo>
                  <a:cubicBezTo>
                    <a:pt x="302" y="567"/>
                    <a:pt x="295" y="518"/>
                    <a:pt x="322" y="664"/>
                  </a:cubicBezTo>
                  <a:cubicBezTo>
                    <a:pt x="282" y="674"/>
                    <a:pt x="241" y="684"/>
                    <a:pt x="201" y="694"/>
                  </a:cubicBezTo>
                  <a:cubicBezTo>
                    <a:pt x="142" y="556"/>
                    <a:pt x="201" y="670"/>
                    <a:pt x="24" y="280"/>
                  </a:cubicBezTo>
                  <a:cubicBezTo>
                    <a:pt x="-22" y="181"/>
                    <a:pt x="4" y="17"/>
                    <a:pt x="53" y="1"/>
                  </a:cubicBezTo>
                  <a:cubicBezTo>
                    <a:pt x="86" y="-9"/>
                    <a:pt x="214" y="87"/>
                    <a:pt x="240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4" name=""/>
            <p:cNvSpPr/>
            <p:nvPr/>
          </p:nvSpPr>
          <p:spPr>
            <a:xfrm>
              <a:off x="7939440" y="4590000"/>
              <a:ext cx="159120" cy="314280"/>
            </a:xfrm>
            <a:custGeom>
              <a:avLst/>
              <a:gdLst/>
              <a:ahLst/>
              <a:rect l="l" t="t" r="r" b="b"/>
              <a:pathLst>
                <a:path w="446" h="877">
                  <a:moveTo>
                    <a:pt x="39" y="384"/>
                  </a:moveTo>
                  <a:cubicBezTo>
                    <a:pt x="23" y="734"/>
                    <a:pt x="13" y="681"/>
                    <a:pt x="0" y="830"/>
                  </a:cubicBezTo>
                  <a:cubicBezTo>
                    <a:pt x="61" y="846"/>
                    <a:pt x="122" y="861"/>
                    <a:pt x="183" y="877"/>
                  </a:cubicBezTo>
                  <a:cubicBezTo>
                    <a:pt x="259" y="744"/>
                    <a:pt x="173" y="843"/>
                    <a:pt x="410" y="477"/>
                  </a:cubicBezTo>
                  <a:cubicBezTo>
                    <a:pt x="498" y="341"/>
                    <a:pt x="403" y="20"/>
                    <a:pt x="350" y="0"/>
                  </a:cubicBezTo>
                  <a:cubicBezTo>
                    <a:pt x="318" y="-9"/>
                    <a:pt x="46" y="204"/>
                    <a:pt x="39" y="3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5" name=""/>
            <p:cNvSpPr/>
            <p:nvPr/>
          </p:nvSpPr>
          <p:spPr>
            <a:xfrm>
              <a:off x="7952400" y="4653360"/>
              <a:ext cx="114840" cy="249480"/>
            </a:xfrm>
            <a:custGeom>
              <a:avLst/>
              <a:gdLst/>
              <a:ahLst/>
              <a:rect l="l" t="t" r="r" b="b"/>
              <a:pathLst>
                <a:path w="323" h="697">
                  <a:moveTo>
                    <a:pt x="82" y="227"/>
                  </a:moveTo>
                  <a:cubicBezTo>
                    <a:pt x="19" y="567"/>
                    <a:pt x="27" y="518"/>
                    <a:pt x="0" y="664"/>
                  </a:cubicBezTo>
                  <a:cubicBezTo>
                    <a:pt x="39" y="675"/>
                    <a:pt x="79" y="686"/>
                    <a:pt x="118" y="697"/>
                  </a:cubicBezTo>
                  <a:cubicBezTo>
                    <a:pt x="178" y="560"/>
                    <a:pt x="118" y="675"/>
                    <a:pt x="298" y="285"/>
                  </a:cubicBezTo>
                  <a:cubicBezTo>
                    <a:pt x="344" y="181"/>
                    <a:pt x="321" y="17"/>
                    <a:pt x="268" y="1"/>
                  </a:cubicBezTo>
                  <a:cubicBezTo>
                    <a:pt x="236" y="-9"/>
                    <a:pt x="109" y="87"/>
                    <a:pt x="82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6" name=""/>
            <p:cNvSpPr/>
            <p:nvPr/>
          </p:nvSpPr>
          <p:spPr>
            <a:xfrm>
              <a:off x="7641000" y="4781880"/>
              <a:ext cx="430560" cy="383760"/>
            </a:xfrm>
            <a:custGeom>
              <a:avLst/>
              <a:gdLst/>
              <a:ahLst/>
              <a:rect l="l" t="t" r="r" b="b"/>
              <a:pathLst>
                <a:path w="1200" h="1070">
                  <a:moveTo>
                    <a:pt x="600" y="0"/>
                  </a:moveTo>
                  <a:cubicBezTo>
                    <a:pt x="269" y="0"/>
                    <a:pt x="118" y="144"/>
                    <a:pt x="118" y="343"/>
                  </a:cubicBezTo>
                  <a:cubicBezTo>
                    <a:pt x="118" y="510"/>
                    <a:pt x="-130" y="757"/>
                    <a:pt x="93" y="920"/>
                  </a:cubicBezTo>
                  <a:cubicBezTo>
                    <a:pt x="200" y="1000"/>
                    <a:pt x="384" y="1070"/>
                    <a:pt x="600" y="1070"/>
                  </a:cubicBezTo>
                  <a:cubicBezTo>
                    <a:pt x="816" y="1070"/>
                    <a:pt x="999" y="1000"/>
                    <a:pt x="1108" y="920"/>
                  </a:cubicBezTo>
                  <a:cubicBezTo>
                    <a:pt x="1330" y="754"/>
                    <a:pt x="1081" y="510"/>
                    <a:pt x="1081" y="343"/>
                  </a:cubicBezTo>
                  <a:cubicBezTo>
                    <a:pt x="1081" y="144"/>
                    <a:pt x="934" y="0"/>
                    <a:pt x="60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7" name=""/>
            <p:cNvSpPr/>
            <p:nvPr/>
          </p:nvSpPr>
          <p:spPr>
            <a:xfrm>
              <a:off x="7669440" y="4834800"/>
              <a:ext cx="376200" cy="317880"/>
            </a:xfrm>
            <a:custGeom>
              <a:avLst/>
              <a:gdLst/>
              <a:ahLst/>
              <a:rect l="l" t="t" r="r" b="b"/>
              <a:pathLst>
                <a:path w="1049" h="887">
                  <a:moveTo>
                    <a:pt x="479" y="30"/>
                  </a:moveTo>
                  <a:cubicBezTo>
                    <a:pt x="508" y="-10"/>
                    <a:pt x="534" y="-10"/>
                    <a:pt x="564" y="30"/>
                  </a:cubicBezTo>
                  <a:cubicBezTo>
                    <a:pt x="632" y="120"/>
                    <a:pt x="741" y="314"/>
                    <a:pt x="747" y="474"/>
                  </a:cubicBezTo>
                  <a:cubicBezTo>
                    <a:pt x="872" y="457"/>
                    <a:pt x="1012" y="463"/>
                    <a:pt x="1042" y="531"/>
                  </a:cubicBezTo>
                  <a:cubicBezTo>
                    <a:pt x="1097" y="664"/>
                    <a:pt x="836" y="887"/>
                    <a:pt x="525" y="887"/>
                  </a:cubicBezTo>
                  <a:cubicBezTo>
                    <a:pt x="210" y="887"/>
                    <a:pt x="-49" y="664"/>
                    <a:pt x="8" y="531"/>
                  </a:cubicBezTo>
                  <a:cubicBezTo>
                    <a:pt x="30" y="463"/>
                    <a:pt x="175" y="457"/>
                    <a:pt x="295" y="474"/>
                  </a:cubicBezTo>
                  <a:cubicBezTo>
                    <a:pt x="303" y="314"/>
                    <a:pt x="410" y="120"/>
                    <a:pt x="479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8" name=""/>
            <p:cNvSpPr/>
            <p:nvPr/>
          </p:nvSpPr>
          <p:spPr>
            <a:xfrm>
              <a:off x="7768080" y="5062680"/>
              <a:ext cx="176760" cy="64440"/>
            </a:xfrm>
            <a:custGeom>
              <a:avLst/>
              <a:gdLst/>
              <a:ahLst/>
              <a:rect l="l" t="t" r="r" b="b"/>
              <a:pathLst>
                <a:path w="495" h="183">
                  <a:moveTo>
                    <a:pt x="100" y="67"/>
                  </a:moveTo>
                  <a:cubicBezTo>
                    <a:pt x="136" y="70"/>
                    <a:pt x="175" y="61"/>
                    <a:pt x="205" y="40"/>
                  </a:cubicBezTo>
                  <a:cubicBezTo>
                    <a:pt x="221" y="30"/>
                    <a:pt x="234" y="17"/>
                    <a:pt x="248" y="0"/>
                  </a:cubicBezTo>
                  <a:cubicBezTo>
                    <a:pt x="257" y="17"/>
                    <a:pt x="273" y="30"/>
                    <a:pt x="290" y="40"/>
                  </a:cubicBezTo>
                  <a:cubicBezTo>
                    <a:pt x="323" y="61"/>
                    <a:pt x="358" y="70"/>
                    <a:pt x="395" y="67"/>
                  </a:cubicBezTo>
                  <a:cubicBezTo>
                    <a:pt x="431" y="67"/>
                    <a:pt x="467" y="53"/>
                    <a:pt x="493" y="30"/>
                  </a:cubicBezTo>
                  <a:cubicBezTo>
                    <a:pt x="509" y="17"/>
                    <a:pt x="424" y="183"/>
                    <a:pt x="248" y="183"/>
                  </a:cubicBezTo>
                  <a:cubicBezTo>
                    <a:pt x="71" y="183"/>
                    <a:pt x="-14" y="17"/>
                    <a:pt x="2" y="30"/>
                  </a:cubicBezTo>
                  <a:cubicBezTo>
                    <a:pt x="28" y="50"/>
                    <a:pt x="64" y="64"/>
                    <a:pt x="100" y="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9" name=""/>
            <p:cNvSpPr/>
            <p:nvPr/>
          </p:nvSpPr>
          <p:spPr>
            <a:xfrm>
              <a:off x="7705080" y="4881960"/>
              <a:ext cx="103320" cy="125280"/>
            </a:xfrm>
            <a:custGeom>
              <a:avLst/>
              <a:gdLst/>
              <a:ahLst/>
              <a:rect l="l" t="t" r="r" b="b"/>
              <a:pathLst>
                <a:path w="291" h="352">
                  <a:moveTo>
                    <a:pt x="190" y="10"/>
                  </a:moveTo>
                  <a:cubicBezTo>
                    <a:pt x="92" y="-31"/>
                    <a:pt x="26" y="66"/>
                    <a:pt x="10" y="119"/>
                  </a:cubicBezTo>
                  <a:cubicBezTo>
                    <a:pt x="-16" y="199"/>
                    <a:pt x="17" y="289"/>
                    <a:pt x="26" y="310"/>
                  </a:cubicBezTo>
                  <a:cubicBezTo>
                    <a:pt x="34" y="323"/>
                    <a:pt x="105" y="387"/>
                    <a:pt x="266" y="326"/>
                  </a:cubicBezTo>
                  <a:cubicBezTo>
                    <a:pt x="262" y="326"/>
                    <a:pt x="305" y="236"/>
                    <a:pt x="286" y="153"/>
                  </a:cubicBezTo>
                  <a:cubicBezTo>
                    <a:pt x="254" y="105"/>
                    <a:pt x="275" y="43"/>
                    <a:pt x="190" y="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0" name=""/>
            <p:cNvSpPr/>
            <p:nvPr/>
          </p:nvSpPr>
          <p:spPr>
            <a:xfrm>
              <a:off x="7698240" y="4875120"/>
              <a:ext cx="108000" cy="135360"/>
            </a:xfrm>
            <a:custGeom>
              <a:avLst/>
              <a:gdLst/>
              <a:ahLst/>
              <a:rect l="l" t="t" r="r" b="b"/>
              <a:pathLst>
                <a:path w="304" h="380">
                  <a:moveTo>
                    <a:pt x="268" y="62"/>
                  </a:moveTo>
                  <a:cubicBezTo>
                    <a:pt x="254" y="45"/>
                    <a:pt x="241" y="32"/>
                    <a:pt x="226" y="22"/>
                  </a:cubicBezTo>
                  <a:cubicBezTo>
                    <a:pt x="219" y="15"/>
                    <a:pt x="209" y="11"/>
                    <a:pt x="199" y="8"/>
                  </a:cubicBezTo>
                  <a:cubicBezTo>
                    <a:pt x="189" y="4"/>
                    <a:pt x="180" y="1"/>
                    <a:pt x="169" y="1"/>
                  </a:cubicBezTo>
                  <a:cubicBezTo>
                    <a:pt x="130" y="-5"/>
                    <a:pt x="91" y="15"/>
                    <a:pt x="65" y="41"/>
                  </a:cubicBezTo>
                  <a:cubicBezTo>
                    <a:pt x="38" y="68"/>
                    <a:pt x="16" y="106"/>
                    <a:pt x="6" y="145"/>
                  </a:cubicBezTo>
                  <a:cubicBezTo>
                    <a:pt x="-4" y="185"/>
                    <a:pt x="-1" y="228"/>
                    <a:pt x="10" y="268"/>
                  </a:cubicBezTo>
                  <a:cubicBezTo>
                    <a:pt x="13" y="288"/>
                    <a:pt x="19" y="308"/>
                    <a:pt x="29" y="325"/>
                  </a:cubicBezTo>
                  <a:cubicBezTo>
                    <a:pt x="30" y="327"/>
                    <a:pt x="31" y="330"/>
                    <a:pt x="32" y="332"/>
                  </a:cubicBezTo>
                  <a:cubicBezTo>
                    <a:pt x="32" y="335"/>
                    <a:pt x="32" y="338"/>
                    <a:pt x="32" y="341"/>
                  </a:cubicBezTo>
                  <a:cubicBezTo>
                    <a:pt x="33" y="343"/>
                    <a:pt x="34" y="344"/>
                    <a:pt x="35" y="345"/>
                  </a:cubicBezTo>
                  <a:cubicBezTo>
                    <a:pt x="38" y="348"/>
                    <a:pt x="41" y="351"/>
                    <a:pt x="49" y="354"/>
                  </a:cubicBezTo>
                  <a:cubicBezTo>
                    <a:pt x="58" y="362"/>
                    <a:pt x="65" y="365"/>
                    <a:pt x="74" y="369"/>
                  </a:cubicBezTo>
                  <a:cubicBezTo>
                    <a:pt x="111" y="382"/>
                    <a:pt x="147" y="382"/>
                    <a:pt x="183" y="378"/>
                  </a:cubicBezTo>
                  <a:cubicBezTo>
                    <a:pt x="219" y="372"/>
                    <a:pt x="251" y="362"/>
                    <a:pt x="284" y="345"/>
                  </a:cubicBezTo>
                  <a:cubicBezTo>
                    <a:pt x="251" y="351"/>
                    <a:pt x="215" y="362"/>
                    <a:pt x="183" y="362"/>
                  </a:cubicBezTo>
                  <a:cubicBezTo>
                    <a:pt x="151" y="362"/>
                    <a:pt x="114" y="358"/>
                    <a:pt x="84" y="345"/>
                  </a:cubicBezTo>
                  <a:cubicBezTo>
                    <a:pt x="78" y="341"/>
                    <a:pt x="71" y="338"/>
                    <a:pt x="65" y="332"/>
                  </a:cubicBezTo>
                  <a:cubicBezTo>
                    <a:pt x="62" y="328"/>
                    <a:pt x="58" y="328"/>
                    <a:pt x="58" y="325"/>
                  </a:cubicBezTo>
                  <a:cubicBezTo>
                    <a:pt x="57" y="323"/>
                    <a:pt x="56" y="321"/>
                    <a:pt x="55" y="319"/>
                  </a:cubicBezTo>
                  <a:cubicBezTo>
                    <a:pt x="49" y="301"/>
                    <a:pt x="45" y="285"/>
                    <a:pt x="38" y="268"/>
                  </a:cubicBezTo>
                  <a:cubicBezTo>
                    <a:pt x="32" y="232"/>
                    <a:pt x="29" y="195"/>
                    <a:pt x="38" y="162"/>
                  </a:cubicBezTo>
                  <a:cubicBezTo>
                    <a:pt x="45" y="128"/>
                    <a:pt x="65" y="98"/>
                    <a:pt x="87" y="75"/>
                  </a:cubicBezTo>
                  <a:cubicBezTo>
                    <a:pt x="111" y="51"/>
                    <a:pt x="140" y="35"/>
                    <a:pt x="169" y="38"/>
                  </a:cubicBezTo>
                  <a:cubicBezTo>
                    <a:pt x="177" y="38"/>
                    <a:pt x="186" y="38"/>
                    <a:pt x="193" y="41"/>
                  </a:cubicBezTo>
                  <a:cubicBezTo>
                    <a:pt x="199" y="45"/>
                    <a:pt x="209" y="45"/>
                    <a:pt x="215" y="48"/>
                  </a:cubicBezTo>
                  <a:cubicBezTo>
                    <a:pt x="232" y="54"/>
                    <a:pt x="245" y="65"/>
                    <a:pt x="254" y="78"/>
                  </a:cubicBezTo>
                  <a:cubicBezTo>
                    <a:pt x="278" y="98"/>
                    <a:pt x="294" y="131"/>
                    <a:pt x="304" y="171"/>
                  </a:cubicBezTo>
                  <a:cubicBezTo>
                    <a:pt x="304" y="131"/>
                    <a:pt x="290" y="94"/>
                    <a:pt x="268" y="6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1" name=""/>
            <p:cNvSpPr/>
            <p:nvPr/>
          </p:nvSpPr>
          <p:spPr>
            <a:xfrm>
              <a:off x="7732440" y="4911840"/>
              <a:ext cx="59760" cy="74880"/>
            </a:xfrm>
            <a:custGeom>
              <a:avLst/>
              <a:gdLst/>
              <a:ahLst/>
              <a:rect l="l" t="t" r="r" b="b"/>
              <a:pathLst>
                <a:path w="170" h="212">
                  <a:moveTo>
                    <a:pt x="0" y="106"/>
                  </a:moveTo>
                  <a:cubicBezTo>
                    <a:pt x="0" y="125"/>
                    <a:pt x="3" y="143"/>
                    <a:pt x="11" y="159"/>
                  </a:cubicBezTo>
                  <a:cubicBezTo>
                    <a:pt x="18" y="176"/>
                    <a:pt x="29" y="189"/>
                    <a:pt x="43" y="198"/>
                  </a:cubicBezTo>
                  <a:cubicBezTo>
                    <a:pt x="56" y="207"/>
                    <a:pt x="70" y="212"/>
                    <a:pt x="85" y="212"/>
                  </a:cubicBezTo>
                  <a:cubicBezTo>
                    <a:pt x="100" y="212"/>
                    <a:pt x="114" y="207"/>
                    <a:pt x="128" y="198"/>
                  </a:cubicBezTo>
                  <a:cubicBezTo>
                    <a:pt x="141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1" y="23"/>
                    <a:pt x="128" y="14"/>
                  </a:cubicBezTo>
                  <a:cubicBezTo>
                    <a:pt x="114" y="5"/>
                    <a:pt x="100" y="0"/>
                    <a:pt x="85" y="0"/>
                  </a:cubicBezTo>
                  <a:cubicBezTo>
                    <a:pt x="70" y="0"/>
                    <a:pt x="56" y="5"/>
                    <a:pt x="43" y="14"/>
                  </a:cubicBezTo>
                  <a:cubicBezTo>
                    <a:pt x="29" y="23"/>
                    <a:pt x="18" y="37"/>
                    <a:pt x="11" y="53"/>
                  </a:cubicBezTo>
                  <a:cubicBezTo>
                    <a:pt x="3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2" name=""/>
            <p:cNvSpPr/>
            <p:nvPr/>
          </p:nvSpPr>
          <p:spPr>
            <a:xfrm>
              <a:off x="7905240" y="4881960"/>
              <a:ext cx="102240" cy="125280"/>
            </a:xfrm>
            <a:custGeom>
              <a:avLst/>
              <a:gdLst/>
              <a:ahLst/>
              <a:rect l="l" t="t" r="r" b="b"/>
              <a:pathLst>
                <a:path w="288" h="352">
                  <a:moveTo>
                    <a:pt x="99" y="10"/>
                  </a:moveTo>
                  <a:cubicBezTo>
                    <a:pt x="197" y="-31"/>
                    <a:pt x="262" y="66"/>
                    <a:pt x="278" y="119"/>
                  </a:cubicBezTo>
                  <a:cubicBezTo>
                    <a:pt x="305" y="199"/>
                    <a:pt x="272" y="289"/>
                    <a:pt x="262" y="310"/>
                  </a:cubicBezTo>
                  <a:cubicBezTo>
                    <a:pt x="256" y="323"/>
                    <a:pt x="184" y="387"/>
                    <a:pt x="23" y="326"/>
                  </a:cubicBezTo>
                  <a:cubicBezTo>
                    <a:pt x="27" y="326"/>
                    <a:pt x="-12" y="236"/>
                    <a:pt x="4" y="153"/>
                  </a:cubicBezTo>
                  <a:cubicBezTo>
                    <a:pt x="35" y="105"/>
                    <a:pt x="13" y="43"/>
                    <a:pt x="99" y="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3" name=""/>
            <p:cNvSpPr/>
            <p:nvPr/>
          </p:nvSpPr>
          <p:spPr>
            <a:xfrm>
              <a:off x="7906680" y="4876200"/>
              <a:ext cx="108720" cy="133560"/>
            </a:xfrm>
            <a:custGeom>
              <a:avLst/>
              <a:gdLst/>
              <a:ahLst/>
              <a:rect l="l" t="t" r="r" b="b"/>
              <a:pathLst>
                <a:path w="306" h="375">
                  <a:moveTo>
                    <a:pt x="49" y="72"/>
                  </a:moveTo>
                  <a:cubicBezTo>
                    <a:pt x="62" y="59"/>
                    <a:pt x="76" y="48"/>
                    <a:pt x="88" y="41"/>
                  </a:cubicBezTo>
                  <a:cubicBezTo>
                    <a:pt x="95" y="38"/>
                    <a:pt x="104" y="35"/>
                    <a:pt x="112" y="35"/>
                  </a:cubicBezTo>
                  <a:cubicBezTo>
                    <a:pt x="118" y="32"/>
                    <a:pt x="128" y="32"/>
                    <a:pt x="134" y="32"/>
                  </a:cubicBezTo>
                  <a:cubicBezTo>
                    <a:pt x="164" y="32"/>
                    <a:pt x="197" y="45"/>
                    <a:pt x="216" y="68"/>
                  </a:cubicBezTo>
                  <a:cubicBezTo>
                    <a:pt x="239" y="91"/>
                    <a:pt x="259" y="125"/>
                    <a:pt x="265" y="155"/>
                  </a:cubicBezTo>
                  <a:cubicBezTo>
                    <a:pt x="271" y="189"/>
                    <a:pt x="271" y="224"/>
                    <a:pt x="265" y="261"/>
                  </a:cubicBezTo>
                  <a:cubicBezTo>
                    <a:pt x="262" y="279"/>
                    <a:pt x="255" y="298"/>
                    <a:pt x="249" y="311"/>
                  </a:cubicBezTo>
                  <a:cubicBezTo>
                    <a:pt x="248" y="314"/>
                    <a:pt x="247" y="316"/>
                    <a:pt x="246" y="319"/>
                  </a:cubicBezTo>
                  <a:cubicBezTo>
                    <a:pt x="243" y="322"/>
                    <a:pt x="239" y="322"/>
                    <a:pt x="239" y="325"/>
                  </a:cubicBezTo>
                  <a:cubicBezTo>
                    <a:pt x="232" y="328"/>
                    <a:pt x="226" y="335"/>
                    <a:pt x="219" y="338"/>
                  </a:cubicBezTo>
                  <a:cubicBezTo>
                    <a:pt x="189" y="351"/>
                    <a:pt x="157" y="359"/>
                    <a:pt x="121" y="354"/>
                  </a:cubicBezTo>
                  <a:cubicBezTo>
                    <a:pt x="88" y="354"/>
                    <a:pt x="52" y="348"/>
                    <a:pt x="19" y="338"/>
                  </a:cubicBezTo>
                  <a:cubicBezTo>
                    <a:pt x="52" y="354"/>
                    <a:pt x="85" y="365"/>
                    <a:pt x="121" y="372"/>
                  </a:cubicBezTo>
                  <a:cubicBezTo>
                    <a:pt x="157" y="378"/>
                    <a:pt x="194" y="375"/>
                    <a:pt x="229" y="362"/>
                  </a:cubicBezTo>
                  <a:cubicBezTo>
                    <a:pt x="239" y="359"/>
                    <a:pt x="246" y="354"/>
                    <a:pt x="255" y="348"/>
                  </a:cubicBezTo>
                  <a:cubicBezTo>
                    <a:pt x="259" y="345"/>
                    <a:pt x="265" y="341"/>
                    <a:pt x="268" y="338"/>
                  </a:cubicBezTo>
                  <a:cubicBezTo>
                    <a:pt x="269" y="337"/>
                    <a:pt x="270" y="336"/>
                    <a:pt x="271" y="335"/>
                  </a:cubicBezTo>
                  <a:cubicBezTo>
                    <a:pt x="272" y="334"/>
                    <a:pt x="273" y="333"/>
                    <a:pt x="275" y="332"/>
                  </a:cubicBezTo>
                  <a:cubicBezTo>
                    <a:pt x="275" y="331"/>
                    <a:pt x="275" y="330"/>
                    <a:pt x="275" y="328"/>
                  </a:cubicBezTo>
                  <a:cubicBezTo>
                    <a:pt x="276" y="327"/>
                    <a:pt x="277" y="326"/>
                    <a:pt x="279" y="325"/>
                  </a:cubicBezTo>
                  <a:cubicBezTo>
                    <a:pt x="285" y="305"/>
                    <a:pt x="292" y="288"/>
                    <a:pt x="298" y="268"/>
                  </a:cubicBezTo>
                  <a:cubicBezTo>
                    <a:pt x="308" y="229"/>
                    <a:pt x="308" y="189"/>
                    <a:pt x="301" y="145"/>
                  </a:cubicBezTo>
                  <a:cubicBezTo>
                    <a:pt x="292" y="105"/>
                    <a:pt x="268" y="68"/>
                    <a:pt x="243" y="41"/>
                  </a:cubicBezTo>
                  <a:cubicBezTo>
                    <a:pt x="213" y="15"/>
                    <a:pt x="177" y="-5"/>
                    <a:pt x="137" y="1"/>
                  </a:cubicBezTo>
                  <a:cubicBezTo>
                    <a:pt x="128" y="1"/>
                    <a:pt x="118" y="4"/>
                    <a:pt x="109" y="8"/>
                  </a:cubicBezTo>
                  <a:cubicBezTo>
                    <a:pt x="98" y="12"/>
                    <a:pt x="92" y="15"/>
                    <a:pt x="82" y="22"/>
                  </a:cubicBezTo>
                  <a:cubicBezTo>
                    <a:pt x="66" y="32"/>
                    <a:pt x="52" y="45"/>
                    <a:pt x="39" y="62"/>
                  </a:cubicBezTo>
                  <a:cubicBezTo>
                    <a:pt x="16" y="88"/>
                    <a:pt x="3" y="128"/>
                    <a:pt x="0" y="168"/>
                  </a:cubicBezTo>
                  <a:cubicBezTo>
                    <a:pt x="10" y="131"/>
                    <a:pt x="23" y="94"/>
                    <a:pt x="49" y="7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4" name=""/>
            <p:cNvSpPr/>
            <p:nvPr/>
          </p:nvSpPr>
          <p:spPr>
            <a:xfrm>
              <a:off x="7921800" y="4911840"/>
              <a:ext cx="59760" cy="74880"/>
            </a:xfrm>
            <a:custGeom>
              <a:avLst/>
              <a:gdLst/>
              <a:ahLst/>
              <a:rect l="l" t="t" r="r" b="b"/>
              <a:pathLst>
                <a:path w="170" h="212">
                  <a:moveTo>
                    <a:pt x="0" y="106"/>
                  </a:moveTo>
                  <a:cubicBezTo>
                    <a:pt x="0" y="125"/>
                    <a:pt x="4" y="143"/>
                    <a:pt x="12" y="159"/>
                  </a:cubicBezTo>
                  <a:cubicBezTo>
                    <a:pt x="19" y="176"/>
                    <a:pt x="30" y="189"/>
                    <a:pt x="43" y="198"/>
                  </a:cubicBezTo>
                  <a:cubicBezTo>
                    <a:pt x="55" y="207"/>
                    <a:pt x="70" y="212"/>
                    <a:pt x="85" y="212"/>
                  </a:cubicBezTo>
                  <a:cubicBezTo>
                    <a:pt x="100" y="212"/>
                    <a:pt x="115" y="207"/>
                    <a:pt x="128" y="198"/>
                  </a:cubicBezTo>
                  <a:cubicBezTo>
                    <a:pt x="140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0" y="23"/>
                    <a:pt x="128" y="14"/>
                  </a:cubicBezTo>
                  <a:cubicBezTo>
                    <a:pt x="115" y="5"/>
                    <a:pt x="100" y="0"/>
                    <a:pt x="85" y="0"/>
                  </a:cubicBezTo>
                  <a:cubicBezTo>
                    <a:pt x="70" y="0"/>
                    <a:pt x="55" y="5"/>
                    <a:pt x="43" y="14"/>
                  </a:cubicBezTo>
                  <a:cubicBezTo>
                    <a:pt x="30" y="23"/>
                    <a:pt x="19" y="37"/>
                    <a:pt x="12" y="53"/>
                  </a:cubicBezTo>
                  <a:cubicBezTo>
                    <a:pt x="4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5" name=""/>
            <p:cNvSpPr/>
            <p:nvPr/>
          </p:nvSpPr>
          <p:spPr>
            <a:xfrm>
              <a:off x="7826400" y="5047200"/>
              <a:ext cx="60840" cy="51480"/>
            </a:xfrm>
            <a:custGeom>
              <a:avLst/>
              <a:gdLst/>
              <a:ahLst/>
              <a:rect l="l" t="t" r="r" b="b"/>
              <a:pathLst>
                <a:path w="173" h="147">
                  <a:moveTo>
                    <a:pt x="173" y="0"/>
                  </a:moveTo>
                  <a:cubicBezTo>
                    <a:pt x="116" y="0"/>
                    <a:pt x="58" y="0"/>
                    <a:pt x="0" y="0"/>
                  </a:cubicBezTo>
                  <a:cubicBezTo>
                    <a:pt x="0" y="49"/>
                    <a:pt x="0" y="98"/>
                    <a:pt x="0" y="147"/>
                  </a:cubicBezTo>
                  <a:cubicBezTo>
                    <a:pt x="58" y="147"/>
                    <a:pt x="116" y="147"/>
                    <a:pt x="173" y="147"/>
                  </a:cubicBezTo>
                  <a:cubicBezTo>
                    <a:pt x="173" y="98"/>
                    <a:pt x="173" y="49"/>
                    <a:pt x="173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6" name=""/>
            <p:cNvSpPr/>
            <p:nvPr/>
          </p:nvSpPr>
          <p:spPr>
            <a:xfrm>
              <a:off x="7740360" y="5002560"/>
              <a:ext cx="234360" cy="84240"/>
            </a:xfrm>
            <a:custGeom>
              <a:avLst/>
              <a:gdLst/>
              <a:ahLst/>
              <a:rect l="l" t="t" r="r" b="b"/>
              <a:pathLst>
                <a:path w="655" h="238">
                  <a:moveTo>
                    <a:pt x="161" y="204"/>
                  </a:moveTo>
                  <a:cubicBezTo>
                    <a:pt x="194" y="200"/>
                    <a:pt x="226" y="193"/>
                    <a:pt x="252" y="177"/>
                  </a:cubicBezTo>
                  <a:cubicBezTo>
                    <a:pt x="279" y="160"/>
                    <a:pt x="298" y="138"/>
                    <a:pt x="301" y="114"/>
                  </a:cubicBezTo>
                  <a:cubicBezTo>
                    <a:pt x="309" y="76"/>
                    <a:pt x="317" y="38"/>
                    <a:pt x="325" y="0"/>
                  </a:cubicBezTo>
                  <a:cubicBezTo>
                    <a:pt x="332" y="38"/>
                    <a:pt x="339" y="76"/>
                    <a:pt x="347" y="114"/>
                  </a:cubicBezTo>
                  <a:cubicBezTo>
                    <a:pt x="353" y="141"/>
                    <a:pt x="370" y="160"/>
                    <a:pt x="396" y="177"/>
                  </a:cubicBezTo>
                  <a:cubicBezTo>
                    <a:pt x="422" y="193"/>
                    <a:pt x="455" y="204"/>
                    <a:pt x="488" y="204"/>
                  </a:cubicBezTo>
                  <a:cubicBezTo>
                    <a:pt x="524" y="204"/>
                    <a:pt x="556" y="200"/>
                    <a:pt x="586" y="184"/>
                  </a:cubicBezTo>
                  <a:cubicBezTo>
                    <a:pt x="616" y="170"/>
                    <a:pt x="642" y="147"/>
                    <a:pt x="655" y="117"/>
                  </a:cubicBezTo>
                  <a:cubicBezTo>
                    <a:pt x="651" y="151"/>
                    <a:pt x="632" y="181"/>
                    <a:pt x="602" y="200"/>
                  </a:cubicBezTo>
                  <a:cubicBezTo>
                    <a:pt x="574" y="220"/>
                    <a:pt x="531" y="234"/>
                    <a:pt x="492" y="237"/>
                  </a:cubicBezTo>
                  <a:cubicBezTo>
                    <a:pt x="449" y="241"/>
                    <a:pt x="410" y="231"/>
                    <a:pt x="373" y="210"/>
                  </a:cubicBezTo>
                  <a:cubicBezTo>
                    <a:pt x="353" y="200"/>
                    <a:pt x="340" y="187"/>
                    <a:pt x="328" y="170"/>
                  </a:cubicBezTo>
                  <a:cubicBezTo>
                    <a:pt x="315" y="187"/>
                    <a:pt x="298" y="200"/>
                    <a:pt x="282" y="210"/>
                  </a:cubicBezTo>
                  <a:cubicBezTo>
                    <a:pt x="246" y="231"/>
                    <a:pt x="203" y="241"/>
                    <a:pt x="164" y="237"/>
                  </a:cubicBezTo>
                  <a:cubicBezTo>
                    <a:pt x="124" y="237"/>
                    <a:pt x="82" y="224"/>
                    <a:pt x="52" y="200"/>
                  </a:cubicBezTo>
                  <a:cubicBezTo>
                    <a:pt x="23" y="181"/>
                    <a:pt x="0" y="147"/>
                    <a:pt x="0" y="117"/>
                  </a:cubicBezTo>
                  <a:cubicBezTo>
                    <a:pt x="6" y="144"/>
                    <a:pt x="33" y="167"/>
                    <a:pt x="63" y="184"/>
                  </a:cubicBezTo>
                  <a:cubicBezTo>
                    <a:pt x="92" y="197"/>
                    <a:pt x="128" y="204"/>
                    <a:pt x="161" y="20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7" name=""/>
            <p:cNvSpPr/>
            <p:nvPr/>
          </p:nvSpPr>
          <p:spPr>
            <a:xfrm>
              <a:off x="7813440" y="4987080"/>
              <a:ext cx="88560" cy="41760"/>
            </a:xfrm>
            <a:custGeom>
              <a:avLst/>
              <a:gdLst/>
              <a:ahLst/>
              <a:rect l="l" t="t" r="r" b="b"/>
              <a:pathLst>
                <a:path w="250" h="120">
                  <a:moveTo>
                    <a:pt x="125" y="0"/>
                  </a:moveTo>
                  <a:cubicBezTo>
                    <a:pt x="148" y="0"/>
                    <a:pt x="217" y="0"/>
                    <a:pt x="243" y="21"/>
                  </a:cubicBezTo>
                  <a:cubicBezTo>
                    <a:pt x="259" y="34"/>
                    <a:pt x="246" y="67"/>
                    <a:pt x="204" y="98"/>
                  </a:cubicBezTo>
                  <a:cubicBezTo>
                    <a:pt x="174" y="117"/>
                    <a:pt x="147" y="120"/>
                    <a:pt x="128" y="120"/>
                  </a:cubicBezTo>
                  <a:cubicBezTo>
                    <a:pt x="105" y="120"/>
                    <a:pt x="79" y="114"/>
                    <a:pt x="53" y="98"/>
                  </a:cubicBezTo>
                  <a:cubicBezTo>
                    <a:pt x="1" y="67"/>
                    <a:pt x="-9" y="34"/>
                    <a:pt x="7" y="21"/>
                  </a:cubicBezTo>
                  <a:cubicBezTo>
                    <a:pt x="30" y="0"/>
                    <a:pt x="102" y="0"/>
                    <a:pt x="12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08" name=""/>
          <p:cNvGrpSpPr/>
          <p:nvPr/>
        </p:nvGrpSpPr>
        <p:grpSpPr>
          <a:xfrm>
            <a:off x="9090000" y="4770000"/>
            <a:ext cx="268560" cy="358560"/>
            <a:chOff x="9090000" y="4770000"/>
            <a:chExt cx="268560" cy="358560"/>
          </a:xfrm>
        </p:grpSpPr>
        <p:sp>
          <p:nvSpPr>
            <p:cNvPr id="309" name=""/>
            <p:cNvSpPr/>
            <p:nvPr/>
          </p:nvSpPr>
          <p:spPr>
            <a:xfrm>
              <a:off x="9312840" y="5016600"/>
              <a:ext cx="45720" cy="51120"/>
            </a:xfrm>
            <a:custGeom>
              <a:avLst/>
              <a:gdLst/>
              <a:ahLst/>
              <a:rect l="l" t="t" r="r" b="b"/>
              <a:pathLst>
                <a:path w="131" h="146">
                  <a:moveTo>
                    <a:pt x="131" y="73"/>
                  </a:moveTo>
                  <a:cubicBezTo>
                    <a:pt x="131" y="86"/>
                    <a:pt x="128" y="98"/>
                    <a:pt x="123" y="109"/>
                  </a:cubicBezTo>
                  <a:cubicBezTo>
                    <a:pt x="117" y="121"/>
                    <a:pt x="109" y="130"/>
                    <a:pt x="99" y="136"/>
                  </a:cubicBezTo>
                  <a:cubicBezTo>
                    <a:pt x="89" y="143"/>
                    <a:pt x="78" y="146"/>
                    <a:pt x="66" y="146"/>
                  </a:cubicBezTo>
                  <a:cubicBezTo>
                    <a:pt x="54" y="146"/>
                    <a:pt x="43" y="143"/>
                    <a:pt x="33" y="136"/>
                  </a:cubicBezTo>
                  <a:cubicBezTo>
                    <a:pt x="23" y="130"/>
                    <a:pt x="14" y="121"/>
                    <a:pt x="9" y="109"/>
                  </a:cubicBezTo>
                  <a:cubicBezTo>
                    <a:pt x="3" y="98"/>
                    <a:pt x="0" y="86"/>
                    <a:pt x="0" y="73"/>
                  </a:cubicBezTo>
                  <a:cubicBezTo>
                    <a:pt x="0" y="61"/>
                    <a:pt x="3" y="48"/>
                    <a:pt x="9" y="37"/>
                  </a:cubicBezTo>
                  <a:cubicBezTo>
                    <a:pt x="15" y="25"/>
                    <a:pt x="23" y="16"/>
                    <a:pt x="33" y="10"/>
                  </a:cubicBezTo>
                  <a:cubicBezTo>
                    <a:pt x="43" y="3"/>
                    <a:pt x="54" y="0"/>
                    <a:pt x="66" y="0"/>
                  </a:cubicBezTo>
                  <a:cubicBezTo>
                    <a:pt x="78" y="0"/>
                    <a:pt x="89" y="3"/>
                    <a:pt x="99" y="10"/>
                  </a:cubicBezTo>
                  <a:cubicBezTo>
                    <a:pt x="109" y="16"/>
                    <a:pt x="117" y="25"/>
                    <a:pt x="123" y="37"/>
                  </a:cubicBezTo>
                  <a:cubicBezTo>
                    <a:pt x="128" y="48"/>
                    <a:pt x="131" y="61"/>
                    <a:pt x="131" y="7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0" name=""/>
            <p:cNvSpPr/>
            <p:nvPr/>
          </p:nvSpPr>
          <p:spPr>
            <a:xfrm>
              <a:off x="9261000" y="5010480"/>
              <a:ext cx="81000" cy="103680"/>
            </a:xfrm>
            <a:custGeom>
              <a:avLst/>
              <a:gdLst/>
              <a:ahLst/>
              <a:rect l="l" t="t" r="r" b="b"/>
              <a:pathLst>
                <a:path w="229" h="292">
                  <a:moveTo>
                    <a:pt x="215" y="246"/>
                  </a:moveTo>
                  <a:cubicBezTo>
                    <a:pt x="265" y="57"/>
                    <a:pt x="160" y="82"/>
                    <a:pt x="133" y="0"/>
                  </a:cubicBezTo>
                  <a:cubicBezTo>
                    <a:pt x="94" y="19"/>
                    <a:pt x="55" y="39"/>
                    <a:pt x="16" y="58"/>
                  </a:cubicBezTo>
                  <a:cubicBezTo>
                    <a:pt x="16" y="57"/>
                    <a:pt x="-20" y="238"/>
                    <a:pt x="15" y="278"/>
                  </a:cubicBezTo>
                  <a:cubicBezTo>
                    <a:pt x="41" y="308"/>
                    <a:pt x="205" y="284"/>
                    <a:pt x="215" y="2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1" name=""/>
            <p:cNvSpPr/>
            <p:nvPr/>
          </p:nvSpPr>
          <p:spPr>
            <a:xfrm>
              <a:off x="9266760" y="5069160"/>
              <a:ext cx="46800" cy="24120"/>
            </a:xfrm>
            <a:custGeom>
              <a:avLst/>
              <a:gdLst/>
              <a:ahLst/>
              <a:rect l="l" t="t" r="r" b="b"/>
              <a:pathLst>
                <a:path w="134" h="71">
                  <a:moveTo>
                    <a:pt x="18" y="34"/>
                  </a:moveTo>
                  <a:cubicBezTo>
                    <a:pt x="28" y="24"/>
                    <a:pt x="39" y="14"/>
                    <a:pt x="52" y="9"/>
                  </a:cubicBezTo>
                  <a:cubicBezTo>
                    <a:pt x="79" y="-3"/>
                    <a:pt x="109" y="-3"/>
                    <a:pt x="134" y="7"/>
                  </a:cubicBezTo>
                  <a:cubicBezTo>
                    <a:pt x="107" y="7"/>
                    <a:pt x="82" y="9"/>
                    <a:pt x="58" y="21"/>
                  </a:cubicBezTo>
                  <a:cubicBezTo>
                    <a:pt x="46" y="25"/>
                    <a:pt x="35" y="32"/>
                    <a:pt x="25" y="41"/>
                  </a:cubicBezTo>
                  <a:cubicBezTo>
                    <a:pt x="17" y="49"/>
                    <a:pt x="6" y="59"/>
                    <a:pt x="0" y="71"/>
                  </a:cubicBezTo>
                  <a:cubicBezTo>
                    <a:pt x="2" y="57"/>
                    <a:pt x="9" y="44"/>
                    <a:pt x="18" y="3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2" name=""/>
            <p:cNvSpPr/>
            <p:nvPr/>
          </p:nvSpPr>
          <p:spPr>
            <a:xfrm>
              <a:off x="9207360" y="5002200"/>
              <a:ext cx="68040" cy="126360"/>
            </a:xfrm>
            <a:custGeom>
              <a:avLst/>
              <a:gdLst/>
              <a:ahLst/>
              <a:rect l="l" t="t" r="r" b="b"/>
              <a:pathLst>
                <a:path w="193" h="355">
                  <a:moveTo>
                    <a:pt x="154" y="333"/>
                  </a:moveTo>
                  <a:cubicBezTo>
                    <a:pt x="193" y="291"/>
                    <a:pt x="192" y="106"/>
                    <a:pt x="193" y="15"/>
                  </a:cubicBezTo>
                  <a:cubicBezTo>
                    <a:pt x="137" y="10"/>
                    <a:pt x="82" y="5"/>
                    <a:pt x="26" y="0"/>
                  </a:cubicBezTo>
                  <a:cubicBezTo>
                    <a:pt x="25" y="0"/>
                    <a:pt x="-21" y="293"/>
                    <a:pt x="12" y="333"/>
                  </a:cubicBezTo>
                  <a:cubicBezTo>
                    <a:pt x="36" y="363"/>
                    <a:pt x="126" y="362"/>
                    <a:pt x="154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3" name=""/>
            <p:cNvSpPr/>
            <p:nvPr/>
          </p:nvSpPr>
          <p:spPr>
            <a:xfrm>
              <a:off x="9145800" y="5002200"/>
              <a:ext cx="68400" cy="126360"/>
            </a:xfrm>
            <a:custGeom>
              <a:avLst/>
              <a:gdLst/>
              <a:ahLst/>
              <a:rect l="l" t="t" r="r" b="b"/>
              <a:pathLst>
                <a:path w="194" h="355">
                  <a:moveTo>
                    <a:pt x="39" y="333"/>
                  </a:moveTo>
                  <a:cubicBezTo>
                    <a:pt x="0" y="291"/>
                    <a:pt x="1" y="106"/>
                    <a:pt x="0" y="15"/>
                  </a:cubicBezTo>
                  <a:cubicBezTo>
                    <a:pt x="56" y="10"/>
                    <a:pt x="112" y="5"/>
                    <a:pt x="167" y="0"/>
                  </a:cubicBezTo>
                  <a:cubicBezTo>
                    <a:pt x="172" y="111"/>
                    <a:pt x="215" y="294"/>
                    <a:pt x="182" y="333"/>
                  </a:cubicBezTo>
                  <a:cubicBezTo>
                    <a:pt x="158" y="363"/>
                    <a:pt x="67" y="362"/>
                    <a:pt x="39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4" name=""/>
            <p:cNvSpPr/>
            <p:nvPr/>
          </p:nvSpPr>
          <p:spPr>
            <a:xfrm>
              <a:off x="9208800" y="5070240"/>
              <a:ext cx="3600" cy="50400"/>
            </a:xfrm>
            <a:custGeom>
              <a:avLst/>
              <a:gdLst/>
              <a:ahLst/>
              <a:rect l="l" t="t" r="r" b="b"/>
              <a:pathLst>
                <a:path w="14" h="144">
                  <a:moveTo>
                    <a:pt x="0" y="71"/>
                  </a:moveTo>
                  <a:cubicBezTo>
                    <a:pt x="0" y="48"/>
                    <a:pt x="2" y="24"/>
                    <a:pt x="7" y="0"/>
                  </a:cubicBezTo>
                  <a:cubicBezTo>
                    <a:pt x="12" y="24"/>
                    <a:pt x="14" y="49"/>
                    <a:pt x="14" y="71"/>
                  </a:cubicBezTo>
                  <a:cubicBezTo>
                    <a:pt x="12" y="96"/>
                    <a:pt x="12" y="120"/>
                    <a:pt x="7" y="144"/>
                  </a:cubicBezTo>
                  <a:cubicBezTo>
                    <a:pt x="2" y="120"/>
                    <a:pt x="0" y="95"/>
                    <a:pt x="0" y="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5" name=""/>
            <p:cNvSpPr/>
            <p:nvPr/>
          </p:nvSpPr>
          <p:spPr>
            <a:xfrm>
              <a:off x="9158400" y="4997520"/>
              <a:ext cx="104760" cy="102600"/>
            </a:xfrm>
            <a:custGeom>
              <a:avLst/>
              <a:gdLst/>
              <a:ahLst/>
              <a:rect l="l" t="t" r="r" b="b"/>
              <a:pathLst>
                <a:path w="295" h="289">
                  <a:moveTo>
                    <a:pt x="148" y="289"/>
                  </a:moveTo>
                  <a:cubicBezTo>
                    <a:pt x="99" y="238"/>
                    <a:pt x="0" y="212"/>
                    <a:pt x="0" y="136"/>
                  </a:cubicBezTo>
                  <a:cubicBezTo>
                    <a:pt x="0" y="61"/>
                    <a:pt x="66" y="0"/>
                    <a:pt x="148" y="0"/>
                  </a:cubicBezTo>
                  <a:cubicBezTo>
                    <a:pt x="230" y="0"/>
                    <a:pt x="295" y="61"/>
                    <a:pt x="295" y="136"/>
                  </a:cubicBezTo>
                  <a:cubicBezTo>
                    <a:pt x="295" y="212"/>
                    <a:pt x="197" y="238"/>
                    <a:pt x="148" y="28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6" name=""/>
            <p:cNvSpPr/>
            <p:nvPr/>
          </p:nvSpPr>
          <p:spPr>
            <a:xfrm>
              <a:off x="9252720" y="4770000"/>
              <a:ext cx="78840" cy="156240"/>
            </a:xfrm>
            <a:custGeom>
              <a:avLst/>
              <a:gdLst/>
              <a:ahLst/>
              <a:rect l="l" t="t" r="r" b="b"/>
              <a:pathLst>
                <a:path w="223" h="438">
                  <a:moveTo>
                    <a:pt x="20" y="192"/>
                  </a:moveTo>
                  <a:cubicBezTo>
                    <a:pt x="12" y="367"/>
                    <a:pt x="7" y="341"/>
                    <a:pt x="0" y="416"/>
                  </a:cubicBezTo>
                  <a:cubicBezTo>
                    <a:pt x="31" y="423"/>
                    <a:pt x="61" y="431"/>
                    <a:pt x="92" y="438"/>
                  </a:cubicBezTo>
                  <a:cubicBezTo>
                    <a:pt x="130" y="372"/>
                    <a:pt x="87" y="422"/>
                    <a:pt x="206" y="238"/>
                  </a:cubicBezTo>
                  <a:cubicBezTo>
                    <a:pt x="248" y="170"/>
                    <a:pt x="203" y="11"/>
                    <a:pt x="176" y="0"/>
                  </a:cubicBezTo>
                  <a:cubicBezTo>
                    <a:pt x="160" y="-4"/>
                    <a:pt x="23" y="102"/>
                    <a:pt x="20" y="19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7" name=""/>
            <p:cNvSpPr/>
            <p:nvPr/>
          </p:nvSpPr>
          <p:spPr>
            <a:xfrm>
              <a:off x="9259200" y="4801680"/>
              <a:ext cx="56520" cy="123480"/>
            </a:xfrm>
            <a:custGeom>
              <a:avLst/>
              <a:gdLst/>
              <a:ahLst/>
              <a:rect l="l" t="t" r="r" b="b"/>
              <a:pathLst>
                <a:path w="161" h="347">
                  <a:moveTo>
                    <a:pt x="42" y="114"/>
                  </a:moveTo>
                  <a:cubicBezTo>
                    <a:pt x="10" y="284"/>
                    <a:pt x="14" y="259"/>
                    <a:pt x="0" y="332"/>
                  </a:cubicBezTo>
                  <a:cubicBezTo>
                    <a:pt x="20" y="337"/>
                    <a:pt x="41" y="342"/>
                    <a:pt x="61" y="347"/>
                  </a:cubicBezTo>
                  <a:cubicBezTo>
                    <a:pt x="90" y="278"/>
                    <a:pt x="61" y="335"/>
                    <a:pt x="149" y="140"/>
                  </a:cubicBezTo>
                  <a:cubicBezTo>
                    <a:pt x="173" y="90"/>
                    <a:pt x="159" y="9"/>
                    <a:pt x="134" y="0"/>
                  </a:cubicBezTo>
                  <a:cubicBezTo>
                    <a:pt x="118" y="-5"/>
                    <a:pt x="54" y="44"/>
                    <a:pt x="42" y="11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8" name=""/>
            <p:cNvSpPr/>
            <p:nvPr/>
          </p:nvSpPr>
          <p:spPr>
            <a:xfrm>
              <a:off x="9090000" y="4770000"/>
              <a:ext cx="78840" cy="156240"/>
            </a:xfrm>
            <a:custGeom>
              <a:avLst/>
              <a:gdLst/>
              <a:ahLst/>
              <a:rect l="l" t="t" r="r" b="b"/>
              <a:pathLst>
                <a:path w="223" h="438">
                  <a:moveTo>
                    <a:pt x="203" y="192"/>
                  </a:moveTo>
                  <a:cubicBezTo>
                    <a:pt x="211" y="367"/>
                    <a:pt x="216" y="341"/>
                    <a:pt x="223" y="416"/>
                  </a:cubicBezTo>
                  <a:cubicBezTo>
                    <a:pt x="192" y="423"/>
                    <a:pt x="162" y="431"/>
                    <a:pt x="131" y="438"/>
                  </a:cubicBezTo>
                  <a:cubicBezTo>
                    <a:pt x="94" y="372"/>
                    <a:pt x="136" y="422"/>
                    <a:pt x="18" y="238"/>
                  </a:cubicBezTo>
                  <a:cubicBezTo>
                    <a:pt x="-26" y="170"/>
                    <a:pt x="22" y="11"/>
                    <a:pt x="47" y="0"/>
                  </a:cubicBezTo>
                  <a:cubicBezTo>
                    <a:pt x="64" y="-4"/>
                    <a:pt x="200" y="102"/>
                    <a:pt x="203" y="19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9" name=""/>
            <p:cNvSpPr/>
            <p:nvPr/>
          </p:nvSpPr>
          <p:spPr>
            <a:xfrm>
              <a:off x="9105480" y="4801680"/>
              <a:ext cx="56880" cy="124200"/>
            </a:xfrm>
            <a:custGeom>
              <a:avLst/>
              <a:gdLst/>
              <a:ahLst/>
              <a:rect l="l" t="t" r="r" b="b"/>
              <a:pathLst>
                <a:path w="162" h="349">
                  <a:moveTo>
                    <a:pt x="121" y="114"/>
                  </a:moveTo>
                  <a:cubicBezTo>
                    <a:pt x="152" y="284"/>
                    <a:pt x="148" y="259"/>
                    <a:pt x="162" y="332"/>
                  </a:cubicBezTo>
                  <a:cubicBezTo>
                    <a:pt x="142" y="337"/>
                    <a:pt x="123" y="343"/>
                    <a:pt x="103" y="349"/>
                  </a:cubicBezTo>
                  <a:cubicBezTo>
                    <a:pt x="73" y="280"/>
                    <a:pt x="103" y="337"/>
                    <a:pt x="13" y="142"/>
                  </a:cubicBezTo>
                  <a:cubicBezTo>
                    <a:pt x="-11" y="90"/>
                    <a:pt x="1" y="9"/>
                    <a:pt x="28" y="0"/>
                  </a:cubicBezTo>
                  <a:cubicBezTo>
                    <a:pt x="44" y="-5"/>
                    <a:pt x="107" y="44"/>
                    <a:pt x="121" y="11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"/>
            <p:cNvSpPr/>
            <p:nvPr/>
          </p:nvSpPr>
          <p:spPr>
            <a:xfrm>
              <a:off x="9103320" y="4866120"/>
              <a:ext cx="214920" cy="190800"/>
            </a:xfrm>
            <a:custGeom>
              <a:avLst/>
              <a:gdLst/>
              <a:ahLst/>
              <a:rect l="l" t="t" r="r" b="b"/>
              <a:pathLst>
                <a:path w="601" h="534">
                  <a:moveTo>
                    <a:pt x="301" y="0"/>
                  </a:moveTo>
                  <a:cubicBezTo>
                    <a:pt x="466" y="0"/>
                    <a:pt x="542" y="71"/>
                    <a:pt x="542" y="171"/>
                  </a:cubicBezTo>
                  <a:cubicBezTo>
                    <a:pt x="542" y="254"/>
                    <a:pt x="666" y="378"/>
                    <a:pt x="555" y="459"/>
                  </a:cubicBezTo>
                  <a:cubicBezTo>
                    <a:pt x="500" y="499"/>
                    <a:pt x="409" y="534"/>
                    <a:pt x="301" y="534"/>
                  </a:cubicBezTo>
                  <a:cubicBezTo>
                    <a:pt x="193" y="534"/>
                    <a:pt x="101" y="499"/>
                    <a:pt x="46" y="459"/>
                  </a:cubicBezTo>
                  <a:cubicBezTo>
                    <a:pt x="-65" y="376"/>
                    <a:pt x="59" y="254"/>
                    <a:pt x="59" y="171"/>
                  </a:cubicBezTo>
                  <a:cubicBezTo>
                    <a:pt x="59" y="71"/>
                    <a:pt x="134" y="0"/>
                    <a:pt x="301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1" name=""/>
            <p:cNvSpPr/>
            <p:nvPr/>
          </p:nvSpPr>
          <p:spPr>
            <a:xfrm>
              <a:off x="9116280" y="4892400"/>
              <a:ext cx="187560" cy="158040"/>
            </a:xfrm>
            <a:custGeom>
              <a:avLst/>
              <a:gdLst/>
              <a:ahLst/>
              <a:rect l="l" t="t" r="r" b="b"/>
              <a:pathLst>
                <a:path w="525" h="443">
                  <a:moveTo>
                    <a:pt x="286" y="15"/>
                  </a:moveTo>
                  <a:cubicBezTo>
                    <a:pt x="271" y="-5"/>
                    <a:pt x="257" y="-5"/>
                    <a:pt x="244" y="15"/>
                  </a:cubicBezTo>
                  <a:cubicBezTo>
                    <a:pt x="208" y="60"/>
                    <a:pt x="155" y="156"/>
                    <a:pt x="151" y="236"/>
                  </a:cubicBezTo>
                  <a:cubicBezTo>
                    <a:pt x="89" y="228"/>
                    <a:pt x="19" y="231"/>
                    <a:pt x="4" y="265"/>
                  </a:cubicBezTo>
                  <a:cubicBezTo>
                    <a:pt x="-24" y="331"/>
                    <a:pt x="107" y="443"/>
                    <a:pt x="263" y="443"/>
                  </a:cubicBezTo>
                  <a:cubicBezTo>
                    <a:pt x="420" y="443"/>
                    <a:pt x="549" y="331"/>
                    <a:pt x="522" y="265"/>
                  </a:cubicBezTo>
                  <a:cubicBezTo>
                    <a:pt x="510" y="231"/>
                    <a:pt x="439" y="228"/>
                    <a:pt x="378" y="236"/>
                  </a:cubicBezTo>
                  <a:cubicBezTo>
                    <a:pt x="375" y="156"/>
                    <a:pt x="320" y="60"/>
                    <a:pt x="286" y="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2" name=""/>
            <p:cNvSpPr/>
            <p:nvPr/>
          </p:nvSpPr>
          <p:spPr>
            <a:xfrm>
              <a:off x="9166680" y="5006520"/>
              <a:ext cx="87840" cy="31320"/>
            </a:xfrm>
            <a:custGeom>
              <a:avLst/>
              <a:gdLst/>
              <a:ahLst/>
              <a:rect l="l" t="t" r="r" b="b"/>
              <a:pathLst>
                <a:path w="248" h="91">
                  <a:moveTo>
                    <a:pt x="198" y="32"/>
                  </a:moveTo>
                  <a:cubicBezTo>
                    <a:pt x="180" y="34"/>
                    <a:pt x="160" y="29"/>
                    <a:pt x="146" y="19"/>
                  </a:cubicBezTo>
                  <a:cubicBezTo>
                    <a:pt x="137" y="14"/>
                    <a:pt x="131" y="8"/>
                    <a:pt x="124" y="0"/>
                  </a:cubicBezTo>
                  <a:cubicBezTo>
                    <a:pt x="119" y="8"/>
                    <a:pt x="111" y="14"/>
                    <a:pt x="103" y="19"/>
                  </a:cubicBezTo>
                  <a:cubicBezTo>
                    <a:pt x="86" y="29"/>
                    <a:pt x="68" y="35"/>
                    <a:pt x="50" y="32"/>
                  </a:cubicBezTo>
                  <a:cubicBezTo>
                    <a:pt x="32" y="32"/>
                    <a:pt x="15" y="26"/>
                    <a:pt x="1" y="14"/>
                  </a:cubicBezTo>
                  <a:cubicBezTo>
                    <a:pt x="-7" y="8"/>
                    <a:pt x="36" y="91"/>
                    <a:pt x="124" y="91"/>
                  </a:cubicBezTo>
                  <a:cubicBezTo>
                    <a:pt x="213" y="91"/>
                    <a:pt x="256" y="8"/>
                    <a:pt x="247" y="14"/>
                  </a:cubicBezTo>
                  <a:cubicBezTo>
                    <a:pt x="234" y="25"/>
                    <a:pt x="216" y="31"/>
                    <a:pt x="198" y="3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"/>
            <p:cNvSpPr/>
            <p:nvPr/>
          </p:nvSpPr>
          <p:spPr>
            <a:xfrm>
              <a:off x="9235080" y="4915800"/>
              <a:ext cx="51120" cy="61920"/>
            </a:xfrm>
            <a:custGeom>
              <a:avLst/>
              <a:gdLst/>
              <a:ahLst/>
              <a:rect l="l" t="t" r="r" b="b"/>
              <a:pathLst>
                <a:path w="146" h="176">
                  <a:moveTo>
                    <a:pt x="50" y="5"/>
                  </a:moveTo>
                  <a:cubicBezTo>
                    <a:pt x="99" y="-16"/>
                    <a:pt x="133" y="33"/>
                    <a:pt x="140" y="60"/>
                  </a:cubicBezTo>
                  <a:cubicBezTo>
                    <a:pt x="154" y="100"/>
                    <a:pt x="137" y="145"/>
                    <a:pt x="133" y="154"/>
                  </a:cubicBezTo>
                  <a:cubicBezTo>
                    <a:pt x="129" y="162"/>
                    <a:pt x="93" y="193"/>
                    <a:pt x="12" y="163"/>
                  </a:cubicBezTo>
                  <a:cubicBezTo>
                    <a:pt x="14" y="163"/>
                    <a:pt x="-7" y="119"/>
                    <a:pt x="2" y="76"/>
                  </a:cubicBezTo>
                  <a:cubicBezTo>
                    <a:pt x="18" y="53"/>
                    <a:pt x="8" y="21"/>
                    <a:pt x="50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4" name=""/>
            <p:cNvSpPr/>
            <p:nvPr/>
          </p:nvSpPr>
          <p:spPr>
            <a:xfrm>
              <a:off x="9236160" y="4912920"/>
              <a:ext cx="53280" cy="66600"/>
            </a:xfrm>
            <a:custGeom>
              <a:avLst/>
              <a:gdLst/>
              <a:ahLst/>
              <a:rect l="l" t="t" r="r" b="b"/>
              <a:pathLst>
                <a:path w="152" h="189">
                  <a:moveTo>
                    <a:pt x="18" y="30"/>
                  </a:moveTo>
                  <a:cubicBezTo>
                    <a:pt x="25" y="22"/>
                    <a:pt x="31" y="15"/>
                    <a:pt x="39" y="10"/>
                  </a:cubicBezTo>
                  <a:cubicBezTo>
                    <a:pt x="43" y="7"/>
                    <a:pt x="48" y="5"/>
                    <a:pt x="52" y="4"/>
                  </a:cubicBezTo>
                  <a:cubicBezTo>
                    <a:pt x="58" y="2"/>
                    <a:pt x="63" y="1"/>
                    <a:pt x="67" y="1"/>
                  </a:cubicBezTo>
                  <a:cubicBezTo>
                    <a:pt x="87" y="-3"/>
                    <a:pt x="107" y="7"/>
                    <a:pt x="120" y="20"/>
                  </a:cubicBezTo>
                  <a:cubicBezTo>
                    <a:pt x="133" y="33"/>
                    <a:pt x="144" y="52"/>
                    <a:pt x="149" y="72"/>
                  </a:cubicBezTo>
                  <a:cubicBezTo>
                    <a:pt x="154" y="92"/>
                    <a:pt x="152" y="113"/>
                    <a:pt x="148" y="134"/>
                  </a:cubicBezTo>
                  <a:cubicBezTo>
                    <a:pt x="146" y="143"/>
                    <a:pt x="143" y="153"/>
                    <a:pt x="137" y="162"/>
                  </a:cubicBezTo>
                  <a:cubicBezTo>
                    <a:pt x="137" y="163"/>
                    <a:pt x="137" y="164"/>
                    <a:pt x="136" y="165"/>
                  </a:cubicBezTo>
                  <a:cubicBezTo>
                    <a:pt x="136" y="167"/>
                    <a:pt x="136" y="169"/>
                    <a:pt x="136" y="171"/>
                  </a:cubicBezTo>
                  <a:cubicBezTo>
                    <a:pt x="136" y="171"/>
                    <a:pt x="135" y="171"/>
                    <a:pt x="134" y="172"/>
                  </a:cubicBezTo>
                  <a:cubicBezTo>
                    <a:pt x="133" y="174"/>
                    <a:pt x="131" y="175"/>
                    <a:pt x="128" y="177"/>
                  </a:cubicBezTo>
                  <a:cubicBezTo>
                    <a:pt x="124" y="180"/>
                    <a:pt x="120" y="181"/>
                    <a:pt x="115" y="184"/>
                  </a:cubicBezTo>
                  <a:cubicBezTo>
                    <a:pt x="97" y="190"/>
                    <a:pt x="79" y="190"/>
                    <a:pt x="61" y="188"/>
                  </a:cubicBezTo>
                  <a:cubicBezTo>
                    <a:pt x="43" y="185"/>
                    <a:pt x="27" y="180"/>
                    <a:pt x="10" y="172"/>
                  </a:cubicBezTo>
                  <a:cubicBezTo>
                    <a:pt x="27" y="175"/>
                    <a:pt x="44" y="180"/>
                    <a:pt x="61" y="180"/>
                  </a:cubicBezTo>
                  <a:cubicBezTo>
                    <a:pt x="77" y="180"/>
                    <a:pt x="95" y="178"/>
                    <a:pt x="110" y="172"/>
                  </a:cubicBezTo>
                  <a:cubicBezTo>
                    <a:pt x="113" y="171"/>
                    <a:pt x="116" y="168"/>
                    <a:pt x="120" y="165"/>
                  </a:cubicBezTo>
                  <a:cubicBezTo>
                    <a:pt x="122" y="163"/>
                    <a:pt x="124" y="163"/>
                    <a:pt x="124" y="162"/>
                  </a:cubicBezTo>
                  <a:cubicBezTo>
                    <a:pt x="124" y="161"/>
                    <a:pt x="124" y="160"/>
                    <a:pt x="125" y="159"/>
                  </a:cubicBezTo>
                  <a:cubicBezTo>
                    <a:pt x="128" y="150"/>
                    <a:pt x="130" y="141"/>
                    <a:pt x="133" y="134"/>
                  </a:cubicBezTo>
                  <a:cubicBezTo>
                    <a:pt x="136" y="115"/>
                    <a:pt x="137" y="97"/>
                    <a:pt x="133" y="80"/>
                  </a:cubicBezTo>
                  <a:cubicBezTo>
                    <a:pt x="130" y="63"/>
                    <a:pt x="120" y="48"/>
                    <a:pt x="109" y="36"/>
                  </a:cubicBezTo>
                  <a:cubicBezTo>
                    <a:pt x="97" y="26"/>
                    <a:pt x="82" y="17"/>
                    <a:pt x="67" y="19"/>
                  </a:cubicBezTo>
                  <a:cubicBezTo>
                    <a:pt x="64" y="19"/>
                    <a:pt x="60" y="18"/>
                    <a:pt x="56" y="20"/>
                  </a:cubicBezTo>
                  <a:cubicBezTo>
                    <a:pt x="53" y="22"/>
                    <a:pt x="48" y="22"/>
                    <a:pt x="45" y="23"/>
                  </a:cubicBezTo>
                  <a:cubicBezTo>
                    <a:pt x="36" y="27"/>
                    <a:pt x="30" y="32"/>
                    <a:pt x="25" y="39"/>
                  </a:cubicBezTo>
                  <a:cubicBezTo>
                    <a:pt x="14" y="48"/>
                    <a:pt x="5" y="66"/>
                    <a:pt x="0" y="85"/>
                  </a:cubicBezTo>
                  <a:cubicBezTo>
                    <a:pt x="0" y="66"/>
                    <a:pt x="6" y="47"/>
                    <a:pt x="18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5" name=""/>
            <p:cNvSpPr/>
            <p:nvPr/>
          </p:nvSpPr>
          <p:spPr>
            <a:xfrm>
              <a:off x="9243360" y="4930920"/>
              <a:ext cx="29160" cy="36720"/>
            </a:xfrm>
            <a:custGeom>
              <a:avLst/>
              <a:gdLst/>
              <a:ahLst/>
              <a:rect l="l" t="t" r="r" b="b"/>
              <a:pathLst>
                <a:path w="85" h="106">
                  <a:moveTo>
                    <a:pt x="85" y="53"/>
                  </a:moveTo>
                  <a:cubicBezTo>
                    <a:pt x="85" y="63"/>
                    <a:pt x="83" y="72"/>
                    <a:pt x="79" y="80"/>
                  </a:cubicBezTo>
                  <a:cubicBezTo>
                    <a:pt x="75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79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"/>
            <p:cNvSpPr/>
            <p:nvPr/>
          </p:nvSpPr>
          <p:spPr>
            <a:xfrm>
              <a:off x="9135360" y="4915800"/>
              <a:ext cx="50760" cy="61920"/>
            </a:xfrm>
            <a:custGeom>
              <a:avLst/>
              <a:gdLst/>
              <a:ahLst/>
              <a:rect l="l" t="t" r="r" b="b"/>
              <a:pathLst>
                <a:path w="145" h="176">
                  <a:moveTo>
                    <a:pt x="95" y="5"/>
                  </a:moveTo>
                  <a:cubicBezTo>
                    <a:pt x="46" y="-16"/>
                    <a:pt x="13" y="33"/>
                    <a:pt x="5" y="60"/>
                  </a:cubicBezTo>
                  <a:cubicBezTo>
                    <a:pt x="-8" y="100"/>
                    <a:pt x="8" y="145"/>
                    <a:pt x="13" y="154"/>
                  </a:cubicBezTo>
                  <a:cubicBezTo>
                    <a:pt x="17" y="162"/>
                    <a:pt x="52" y="193"/>
                    <a:pt x="133" y="163"/>
                  </a:cubicBezTo>
                  <a:cubicBezTo>
                    <a:pt x="131" y="163"/>
                    <a:pt x="151" y="119"/>
                    <a:pt x="143" y="76"/>
                  </a:cubicBezTo>
                  <a:cubicBezTo>
                    <a:pt x="127" y="53"/>
                    <a:pt x="138" y="21"/>
                    <a:pt x="95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7" name=""/>
            <p:cNvSpPr/>
            <p:nvPr/>
          </p:nvSpPr>
          <p:spPr>
            <a:xfrm>
              <a:off x="9131400" y="4913280"/>
              <a:ext cx="54000" cy="65880"/>
            </a:xfrm>
            <a:custGeom>
              <a:avLst/>
              <a:gdLst/>
              <a:ahLst/>
              <a:rect l="l" t="t" r="r" b="b"/>
              <a:pathLst>
                <a:path w="154" h="187">
                  <a:moveTo>
                    <a:pt x="129" y="35"/>
                  </a:moveTo>
                  <a:cubicBezTo>
                    <a:pt x="123" y="29"/>
                    <a:pt x="116" y="24"/>
                    <a:pt x="109" y="21"/>
                  </a:cubicBezTo>
                  <a:cubicBezTo>
                    <a:pt x="106" y="19"/>
                    <a:pt x="101" y="18"/>
                    <a:pt x="98" y="18"/>
                  </a:cubicBezTo>
                  <a:cubicBezTo>
                    <a:pt x="95" y="16"/>
                    <a:pt x="90" y="16"/>
                    <a:pt x="86" y="16"/>
                  </a:cubicBezTo>
                  <a:cubicBezTo>
                    <a:pt x="71" y="16"/>
                    <a:pt x="55" y="22"/>
                    <a:pt x="45" y="34"/>
                  </a:cubicBezTo>
                  <a:cubicBezTo>
                    <a:pt x="34" y="46"/>
                    <a:pt x="23" y="62"/>
                    <a:pt x="20" y="77"/>
                  </a:cubicBezTo>
                  <a:cubicBezTo>
                    <a:pt x="17" y="94"/>
                    <a:pt x="17" y="112"/>
                    <a:pt x="20" y="131"/>
                  </a:cubicBezTo>
                  <a:cubicBezTo>
                    <a:pt x="22" y="139"/>
                    <a:pt x="26" y="149"/>
                    <a:pt x="29" y="155"/>
                  </a:cubicBezTo>
                  <a:cubicBezTo>
                    <a:pt x="30" y="156"/>
                    <a:pt x="30" y="158"/>
                    <a:pt x="31" y="159"/>
                  </a:cubicBezTo>
                  <a:cubicBezTo>
                    <a:pt x="32" y="161"/>
                    <a:pt x="34" y="161"/>
                    <a:pt x="34" y="162"/>
                  </a:cubicBezTo>
                  <a:cubicBezTo>
                    <a:pt x="37" y="164"/>
                    <a:pt x="41" y="167"/>
                    <a:pt x="44" y="169"/>
                  </a:cubicBezTo>
                  <a:cubicBezTo>
                    <a:pt x="59" y="176"/>
                    <a:pt x="75" y="179"/>
                    <a:pt x="93" y="177"/>
                  </a:cubicBezTo>
                  <a:cubicBezTo>
                    <a:pt x="109" y="177"/>
                    <a:pt x="127" y="174"/>
                    <a:pt x="144" y="169"/>
                  </a:cubicBezTo>
                  <a:cubicBezTo>
                    <a:pt x="127" y="177"/>
                    <a:pt x="111" y="182"/>
                    <a:pt x="93" y="186"/>
                  </a:cubicBezTo>
                  <a:cubicBezTo>
                    <a:pt x="75" y="189"/>
                    <a:pt x="57" y="187"/>
                    <a:pt x="38" y="180"/>
                  </a:cubicBezTo>
                  <a:cubicBezTo>
                    <a:pt x="34" y="179"/>
                    <a:pt x="31" y="177"/>
                    <a:pt x="26" y="174"/>
                  </a:cubicBezTo>
                  <a:cubicBezTo>
                    <a:pt x="23" y="173"/>
                    <a:pt x="20" y="171"/>
                    <a:pt x="19" y="169"/>
                  </a:cubicBezTo>
                  <a:cubicBezTo>
                    <a:pt x="19" y="169"/>
                    <a:pt x="18" y="168"/>
                    <a:pt x="17" y="167"/>
                  </a:cubicBezTo>
                  <a:cubicBezTo>
                    <a:pt x="17" y="167"/>
                    <a:pt x="16" y="166"/>
                    <a:pt x="16" y="165"/>
                  </a:cubicBezTo>
                  <a:lnTo>
                    <a:pt x="16" y="164"/>
                  </a:lnTo>
                  <a:cubicBezTo>
                    <a:pt x="15" y="163"/>
                    <a:pt x="15" y="163"/>
                    <a:pt x="14" y="162"/>
                  </a:cubicBezTo>
                  <a:cubicBezTo>
                    <a:pt x="11" y="152"/>
                    <a:pt x="8" y="143"/>
                    <a:pt x="4" y="134"/>
                  </a:cubicBezTo>
                  <a:cubicBezTo>
                    <a:pt x="-1" y="114"/>
                    <a:pt x="-1" y="94"/>
                    <a:pt x="2" y="72"/>
                  </a:cubicBezTo>
                  <a:cubicBezTo>
                    <a:pt x="8" y="53"/>
                    <a:pt x="19" y="34"/>
                    <a:pt x="32" y="21"/>
                  </a:cubicBezTo>
                  <a:cubicBezTo>
                    <a:pt x="47" y="7"/>
                    <a:pt x="65" y="-3"/>
                    <a:pt x="84" y="1"/>
                  </a:cubicBezTo>
                  <a:cubicBezTo>
                    <a:pt x="90" y="1"/>
                    <a:pt x="95" y="3"/>
                    <a:pt x="99" y="4"/>
                  </a:cubicBezTo>
                  <a:cubicBezTo>
                    <a:pt x="104" y="6"/>
                    <a:pt x="108" y="7"/>
                    <a:pt x="113" y="10"/>
                  </a:cubicBezTo>
                  <a:cubicBezTo>
                    <a:pt x="120" y="16"/>
                    <a:pt x="127" y="22"/>
                    <a:pt x="134" y="31"/>
                  </a:cubicBezTo>
                  <a:cubicBezTo>
                    <a:pt x="145" y="44"/>
                    <a:pt x="151" y="64"/>
                    <a:pt x="154" y="84"/>
                  </a:cubicBezTo>
                  <a:cubicBezTo>
                    <a:pt x="148" y="66"/>
                    <a:pt x="142" y="47"/>
                    <a:pt x="129" y="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8" name=""/>
            <p:cNvSpPr/>
            <p:nvPr/>
          </p:nvSpPr>
          <p:spPr>
            <a:xfrm>
              <a:off x="9148320" y="4930920"/>
              <a:ext cx="29160" cy="36720"/>
            </a:xfrm>
            <a:custGeom>
              <a:avLst/>
              <a:gdLst/>
              <a:ahLst/>
              <a:rect l="l" t="t" r="r" b="b"/>
              <a:pathLst>
                <a:path w="85" h="106">
                  <a:moveTo>
                    <a:pt x="85" y="53"/>
                  </a:moveTo>
                  <a:cubicBezTo>
                    <a:pt x="85" y="63"/>
                    <a:pt x="84" y="72"/>
                    <a:pt x="80" y="80"/>
                  </a:cubicBezTo>
                  <a:cubicBezTo>
                    <a:pt x="76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80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"/>
            <p:cNvSpPr/>
            <p:nvPr/>
          </p:nvSpPr>
          <p:spPr>
            <a:xfrm>
              <a:off x="9195480" y="4998600"/>
              <a:ext cx="29880" cy="24840"/>
            </a:xfrm>
            <a:custGeom>
              <a:avLst/>
              <a:gdLst/>
              <a:ahLst/>
              <a:rect l="l" t="t" r="r" b="b"/>
              <a:pathLst>
                <a:path w="87" h="73">
                  <a:moveTo>
                    <a:pt x="0" y="0"/>
                  </a:moveTo>
                  <a:cubicBezTo>
                    <a:pt x="29" y="0"/>
                    <a:pt x="58" y="0"/>
                    <a:pt x="87" y="0"/>
                  </a:cubicBezTo>
                  <a:cubicBezTo>
                    <a:pt x="87" y="24"/>
                    <a:pt x="87" y="48"/>
                    <a:pt x="87" y="73"/>
                  </a:cubicBezTo>
                  <a:cubicBezTo>
                    <a:pt x="58" y="73"/>
                    <a:pt x="29" y="73"/>
                    <a:pt x="0" y="73"/>
                  </a:cubicBezTo>
                  <a:cubicBezTo>
                    <a:pt x="0" y="48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0" name=""/>
            <p:cNvSpPr/>
            <p:nvPr/>
          </p:nvSpPr>
          <p:spPr>
            <a:xfrm>
              <a:off x="9151560" y="4976640"/>
              <a:ext cx="116640" cy="41040"/>
            </a:xfrm>
            <a:custGeom>
              <a:avLst/>
              <a:gdLst/>
              <a:ahLst/>
              <a:rect l="l" t="t" r="r" b="b"/>
              <a:pathLst>
                <a:path w="328" h="118">
                  <a:moveTo>
                    <a:pt x="248" y="102"/>
                  </a:moveTo>
                  <a:cubicBezTo>
                    <a:pt x="231" y="100"/>
                    <a:pt x="215" y="96"/>
                    <a:pt x="201" y="88"/>
                  </a:cubicBezTo>
                  <a:cubicBezTo>
                    <a:pt x="188" y="80"/>
                    <a:pt x="179" y="68"/>
                    <a:pt x="177" y="56"/>
                  </a:cubicBezTo>
                  <a:cubicBezTo>
                    <a:pt x="173" y="38"/>
                    <a:pt x="170" y="19"/>
                    <a:pt x="166" y="0"/>
                  </a:cubicBezTo>
                  <a:cubicBezTo>
                    <a:pt x="162" y="19"/>
                    <a:pt x="158" y="38"/>
                    <a:pt x="155" y="56"/>
                  </a:cubicBezTo>
                  <a:cubicBezTo>
                    <a:pt x="151" y="69"/>
                    <a:pt x="143" y="80"/>
                    <a:pt x="130" y="88"/>
                  </a:cubicBezTo>
                  <a:cubicBezTo>
                    <a:pt x="117" y="96"/>
                    <a:pt x="100" y="102"/>
                    <a:pt x="84" y="102"/>
                  </a:cubicBezTo>
                  <a:cubicBezTo>
                    <a:pt x="66" y="102"/>
                    <a:pt x="49" y="100"/>
                    <a:pt x="35" y="91"/>
                  </a:cubicBezTo>
                  <a:cubicBezTo>
                    <a:pt x="20" y="84"/>
                    <a:pt x="6" y="73"/>
                    <a:pt x="0" y="58"/>
                  </a:cubicBezTo>
                  <a:cubicBezTo>
                    <a:pt x="2" y="75"/>
                    <a:pt x="12" y="90"/>
                    <a:pt x="27" y="100"/>
                  </a:cubicBezTo>
                  <a:cubicBezTo>
                    <a:pt x="42" y="109"/>
                    <a:pt x="63" y="116"/>
                    <a:pt x="82" y="118"/>
                  </a:cubicBezTo>
                  <a:cubicBezTo>
                    <a:pt x="103" y="119"/>
                    <a:pt x="124" y="115"/>
                    <a:pt x="142" y="105"/>
                  </a:cubicBezTo>
                  <a:cubicBezTo>
                    <a:pt x="151" y="100"/>
                    <a:pt x="158" y="93"/>
                    <a:pt x="164" y="84"/>
                  </a:cubicBezTo>
                  <a:cubicBezTo>
                    <a:pt x="171" y="93"/>
                    <a:pt x="179" y="100"/>
                    <a:pt x="188" y="105"/>
                  </a:cubicBezTo>
                  <a:cubicBezTo>
                    <a:pt x="206" y="115"/>
                    <a:pt x="227" y="119"/>
                    <a:pt x="246" y="118"/>
                  </a:cubicBezTo>
                  <a:cubicBezTo>
                    <a:pt x="265" y="118"/>
                    <a:pt x="287" y="111"/>
                    <a:pt x="302" y="100"/>
                  </a:cubicBezTo>
                  <a:cubicBezTo>
                    <a:pt x="317" y="90"/>
                    <a:pt x="328" y="73"/>
                    <a:pt x="328" y="58"/>
                  </a:cubicBezTo>
                  <a:cubicBezTo>
                    <a:pt x="325" y="71"/>
                    <a:pt x="312" y="83"/>
                    <a:pt x="297" y="91"/>
                  </a:cubicBezTo>
                  <a:cubicBezTo>
                    <a:pt x="282" y="97"/>
                    <a:pt x="264" y="102"/>
                    <a:pt x="248" y="10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1" name=""/>
            <p:cNvSpPr/>
            <p:nvPr/>
          </p:nvSpPr>
          <p:spPr>
            <a:xfrm>
              <a:off x="9188280" y="4968720"/>
              <a:ext cx="43560" cy="20160"/>
            </a:xfrm>
            <a:custGeom>
              <a:avLst/>
              <a:gdLst/>
              <a:ahLst/>
              <a:rect l="l" t="t" r="r" b="b"/>
              <a:pathLst>
                <a:path w="125" h="60">
                  <a:moveTo>
                    <a:pt x="62" y="0"/>
                  </a:moveTo>
                  <a:cubicBezTo>
                    <a:pt x="51" y="0"/>
                    <a:pt x="16" y="0"/>
                    <a:pt x="4" y="10"/>
                  </a:cubicBezTo>
                  <a:cubicBezTo>
                    <a:pt x="-5" y="16"/>
                    <a:pt x="2" y="32"/>
                    <a:pt x="23" y="48"/>
                  </a:cubicBezTo>
                  <a:cubicBezTo>
                    <a:pt x="38" y="58"/>
                    <a:pt x="51" y="60"/>
                    <a:pt x="61" y="60"/>
                  </a:cubicBezTo>
                  <a:cubicBezTo>
                    <a:pt x="72" y="60"/>
                    <a:pt x="86" y="56"/>
                    <a:pt x="99" y="48"/>
                  </a:cubicBezTo>
                  <a:cubicBezTo>
                    <a:pt x="125" y="32"/>
                    <a:pt x="129" y="16"/>
                    <a:pt x="121" y="10"/>
                  </a:cubicBezTo>
                  <a:cubicBezTo>
                    <a:pt x="110" y="0"/>
                    <a:pt x="74" y="0"/>
                    <a:pt x="62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32" name="PlaceHolder 1"/>
          <p:cNvSpPr>
            <a:spLocks noGrp="1"/>
          </p:cNvSpPr>
          <p:nvPr>
            <p:ph type="ftr" idx="10"/>
          </p:nvPr>
        </p:nvSpPr>
        <p:spPr>
          <a:xfrm>
            <a:off x="3447360" y="5165280"/>
            <a:ext cx="319356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sk-SK" sz="1400" spc="-1" strike="noStrike">
              <a:latin typeface="Times New Roman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 type="sldNum" idx="11"/>
          </p:nvPr>
        </p:nvSpPr>
        <p:spPr>
          <a:xfrm>
            <a:off x="7227360" y="5165280"/>
            <a:ext cx="234684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18B5DE3-B2F3-49E9-8DC5-9EE61776EB7B}" type="slidenum">
              <a:rPr b="0" lang="en-US" sz="1400" spc="-1" strike="noStrike">
                <a:latin typeface="Arial"/>
              </a:rPr>
              <a:t>&lt;number&gt;</a:t>
            </a:fld>
            <a:endParaRPr b="0" lang="sk-SK" sz="1400" spc="-1" strike="noStrike">
              <a:latin typeface="Times New Roman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 type="dt" idx="12"/>
          </p:nvPr>
        </p:nvSpPr>
        <p:spPr>
          <a:xfrm>
            <a:off x="504000" y="5165280"/>
            <a:ext cx="234684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sk-SK" sz="1400" spc="-1" strike="noStrike">
                <a:latin typeface="Times New Roman"/>
              </a:defRPr>
            </a:lvl1pPr>
          </a:lstStyle>
          <a:p>
            <a:r>
              <a:rPr b="0" lang="sk-SK" sz="1400" spc="-1" strike="noStrike">
                <a:latin typeface="Times New Roman"/>
              </a:rPr>
              <a:t>&lt;date/time&gt;</a:t>
            </a:r>
            <a:endParaRPr b="0" lang="sk-SK" sz="1400" spc="-1" strike="noStrike">
              <a:latin typeface="Times New Roman"/>
            </a:endParaRPr>
          </a:p>
        </p:txBody>
      </p:sp>
      <p:sp>
        <p:nvSpPr>
          <p:cNvPr id="335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sk-SK" sz="4400" spc="-1" strike="noStrike">
                <a:latin typeface="Arial"/>
              </a:rPr>
              <a:t>Click to edit the title text format</a:t>
            </a:r>
            <a:endParaRPr b="0" lang="sk-SK" sz="4400" spc="-1" strike="noStrike">
              <a:latin typeface="Arial"/>
            </a:endParaRPr>
          </a:p>
        </p:txBody>
      </p:sp>
      <p:sp>
        <p:nvSpPr>
          <p:cNvPr id="33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3200" spc="-1" strike="noStrike">
                <a:latin typeface="Arial"/>
              </a:rPr>
              <a:t>Click to edit the outline text format</a:t>
            </a:r>
            <a:endParaRPr b="0" lang="sk-SK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k-SK" sz="2800" spc="-1" strike="noStrike">
                <a:latin typeface="Arial"/>
              </a:rPr>
              <a:t>Second Outline Level</a:t>
            </a:r>
            <a:endParaRPr b="0" lang="sk-SK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400" spc="-1" strike="noStrike">
                <a:latin typeface="Arial"/>
              </a:rPr>
              <a:t>Third Outline Level</a:t>
            </a:r>
            <a:endParaRPr b="0" lang="sk-SK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k-SK" sz="2000" spc="-1" strike="noStrike">
                <a:latin typeface="Arial"/>
              </a:rPr>
              <a:t>Fourth Outline Level</a:t>
            </a:r>
            <a:endParaRPr b="0" lang="sk-SK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000" spc="-1" strike="noStrike">
                <a:latin typeface="Arial"/>
              </a:rPr>
              <a:t>Fifth Outline Level</a:t>
            </a:r>
            <a:endParaRPr b="0" lang="sk-SK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000" spc="-1" strike="noStrike">
                <a:latin typeface="Arial"/>
              </a:rPr>
              <a:t>Sixth Outline Level</a:t>
            </a:r>
            <a:endParaRPr b="0" lang="sk-SK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000" spc="-1" strike="noStrike">
                <a:latin typeface="Arial"/>
              </a:rPr>
              <a:t>Seventh Outline Level</a:t>
            </a:r>
            <a:endParaRPr b="0" lang="sk-SK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"/>
          <p:cNvSpPr/>
          <p:nvPr/>
        </p:nvSpPr>
        <p:spPr>
          <a:xfrm>
            <a:off x="0" y="5040000"/>
            <a:ext cx="10078560" cy="62856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74" name=""/>
          <p:cNvGrpSpPr/>
          <p:nvPr/>
        </p:nvGrpSpPr>
        <p:grpSpPr>
          <a:xfrm>
            <a:off x="7560000" y="4590000"/>
            <a:ext cx="538560" cy="718560"/>
            <a:chOff x="7560000" y="4590000"/>
            <a:chExt cx="538560" cy="718560"/>
          </a:xfrm>
        </p:grpSpPr>
        <p:sp>
          <p:nvSpPr>
            <p:cNvPr id="375" name=""/>
            <p:cNvSpPr/>
            <p:nvPr/>
          </p:nvSpPr>
          <p:spPr>
            <a:xfrm>
              <a:off x="7560000" y="5083560"/>
              <a:ext cx="93240" cy="104040"/>
            </a:xfrm>
            <a:custGeom>
              <a:avLst/>
              <a:gdLst/>
              <a:ahLst/>
              <a:rect l="l" t="t" r="r" b="b"/>
              <a:pathLst>
                <a:path w="263" h="293">
                  <a:moveTo>
                    <a:pt x="0" y="146"/>
                  </a:moveTo>
                  <a:cubicBezTo>
                    <a:pt x="0" y="172"/>
                    <a:pt x="6" y="198"/>
                    <a:pt x="18" y="220"/>
                  </a:cubicBezTo>
                  <a:cubicBezTo>
                    <a:pt x="30" y="242"/>
                    <a:pt x="46" y="260"/>
                    <a:pt x="66" y="273"/>
                  </a:cubicBezTo>
                  <a:cubicBezTo>
                    <a:pt x="86" y="286"/>
                    <a:pt x="108" y="293"/>
                    <a:pt x="131" y="293"/>
                  </a:cubicBezTo>
                  <a:cubicBezTo>
                    <a:pt x="154" y="293"/>
                    <a:pt x="177" y="286"/>
                    <a:pt x="197" y="273"/>
                  </a:cubicBezTo>
                  <a:cubicBezTo>
                    <a:pt x="217" y="260"/>
                    <a:pt x="233" y="242"/>
                    <a:pt x="245" y="220"/>
                  </a:cubicBezTo>
                  <a:cubicBezTo>
                    <a:pt x="256" y="198"/>
                    <a:pt x="263" y="172"/>
                    <a:pt x="263" y="146"/>
                  </a:cubicBezTo>
                  <a:cubicBezTo>
                    <a:pt x="263" y="120"/>
                    <a:pt x="256" y="95"/>
                    <a:pt x="245" y="73"/>
                  </a:cubicBezTo>
                  <a:cubicBezTo>
                    <a:pt x="233" y="51"/>
                    <a:pt x="217" y="33"/>
                    <a:pt x="197" y="20"/>
                  </a:cubicBezTo>
                  <a:cubicBezTo>
                    <a:pt x="177" y="7"/>
                    <a:pt x="154" y="0"/>
                    <a:pt x="131" y="0"/>
                  </a:cubicBezTo>
                  <a:cubicBezTo>
                    <a:pt x="109" y="0"/>
                    <a:pt x="86" y="7"/>
                    <a:pt x="66" y="20"/>
                  </a:cubicBezTo>
                  <a:cubicBezTo>
                    <a:pt x="46" y="33"/>
                    <a:pt x="30" y="51"/>
                    <a:pt x="18" y="73"/>
                  </a:cubicBezTo>
                  <a:cubicBezTo>
                    <a:pt x="6" y="95"/>
                    <a:pt x="0" y="120"/>
                    <a:pt x="0" y="1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6" name=""/>
            <p:cNvSpPr/>
            <p:nvPr/>
          </p:nvSpPr>
          <p:spPr>
            <a:xfrm>
              <a:off x="7594200" y="5071320"/>
              <a:ext cx="162360" cy="208440"/>
            </a:xfrm>
            <a:custGeom>
              <a:avLst/>
              <a:gdLst/>
              <a:ahLst/>
              <a:rect l="l" t="t" r="r" b="b"/>
              <a:pathLst>
                <a:path w="455" h="583">
                  <a:moveTo>
                    <a:pt x="26" y="490"/>
                  </a:moveTo>
                  <a:cubicBezTo>
                    <a:pt x="-72" y="113"/>
                    <a:pt x="135" y="163"/>
                    <a:pt x="190" y="0"/>
                  </a:cubicBezTo>
                  <a:cubicBezTo>
                    <a:pt x="267" y="39"/>
                    <a:pt x="345" y="77"/>
                    <a:pt x="423" y="116"/>
                  </a:cubicBezTo>
                  <a:cubicBezTo>
                    <a:pt x="423" y="113"/>
                    <a:pt x="494" y="477"/>
                    <a:pt x="426" y="557"/>
                  </a:cubicBezTo>
                  <a:cubicBezTo>
                    <a:pt x="373" y="616"/>
                    <a:pt x="46" y="567"/>
                    <a:pt x="26" y="49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7" name=""/>
            <p:cNvSpPr/>
            <p:nvPr/>
          </p:nvSpPr>
          <p:spPr>
            <a:xfrm>
              <a:off x="7649640" y="5188320"/>
              <a:ext cx="95400" cy="49680"/>
            </a:xfrm>
            <a:custGeom>
              <a:avLst/>
              <a:gdLst/>
              <a:ahLst/>
              <a:rect l="l" t="t" r="r" b="b"/>
              <a:pathLst>
                <a:path w="269" h="142">
                  <a:moveTo>
                    <a:pt x="233" y="68"/>
                  </a:moveTo>
                  <a:cubicBezTo>
                    <a:pt x="213" y="48"/>
                    <a:pt x="190" y="28"/>
                    <a:pt x="164" y="18"/>
                  </a:cubicBezTo>
                  <a:cubicBezTo>
                    <a:pt x="112" y="-6"/>
                    <a:pt x="52" y="-6"/>
                    <a:pt x="0" y="15"/>
                  </a:cubicBezTo>
                  <a:cubicBezTo>
                    <a:pt x="56" y="15"/>
                    <a:pt x="105" y="18"/>
                    <a:pt x="154" y="41"/>
                  </a:cubicBezTo>
                  <a:cubicBezTo>
                    <a:pt x="177" y="51"/>
                    <a:pt x="200" y="65"/>
                    <a:pt x="219" y="81"/>
                  </a:cubicBezTo>
                  <a:cubicBezTo>
                    <a:pt x="236" y="98"/>
                    <a:pt x="255" y="118"/>
                    <a:pt x="269" y="142"/>
                  </a:cubicBezTo>
                  <a:cubicBezTo>
                    <a:pt x="265" y="115"/>
                    <a:pt x="253" y="88"/>
                    <a:pt x="233" y="6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8" name=""/>
            <p:cNvSpPr/>
            <p:nvPr/>
          </p:nvSpPr>
          <p:spPr>
            <a:xfrm>
              <a:off x="7726320" y="5054400"/>
              <a:ext cx="137880" cy="254160"/>
            </a:xfrm>
            <a:custGeom>
              <a:avLst/>
              <a:gdLst/>
              <a:ahLst/>
              <a:rect l="l" t="t" r="r" b="b"/>
              <a:pathLst>
                <a:path w="387" h="710">
                  <a:moveTo>
                    <a:pt x="79" y="666"/>
                  </a:moveTo>
                  <a:cubicBezTo>
                    <a:pt x="0" y="583"/>
                    <a:pt x="3" y="213"/>
                    <a:pt x="0" y="29"/>
                  </a:cubicBezTo>
                  <a:cubicBezTo>
                    <a:pt x="111" y="20"/>
                    <a:pt x="223" y="10"/>
                    <a:pt x="334" y="0"/>
                  </a:cubicBezTo>
                  <a:cubicBezTo>
                    <a:pt x="337" y="0"/>
                    <a:pt x="429" y="586"/>
                    <a:pt x="364" y="666"/>
                  </a:cubicBezTo>
                  <a:cubicBezTo>
                    <a:pt x="315" y="726"/>
                    <a:pt x="134" y="723"/>
                    <a:pt x="79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9" name=""/>
            <p:cNvSpPr/>
            <p:nvPr/>
          </p:nvSpPr>
          <p:spPr>
            <a:xfrm>
              <a:off x="7848360" y="5054400"/>
              <a:ext cx="138240" cy="254160"/>
            </a:xfrm>
            <a:custGeom>
              <a:avLst/>
              <a:gdLst/>
              <a:ahLst/>
              <a:rect l="l" t="t" r="r" b="b"/>
              <a:pathLst>
                <a:path w="388" h="710">
                  <a:moveTo>
                    <a:pt x="309" y="666"/>
                  </a:moveTo>
                  <a:cubicBezTo>
                    <a:pt x="388" y="583"/>
                    <a:pt x="384" y="213"/>
                    <a:pt x="388" y="29"/>
                  </a:cubicBezTo>
                  <a:cubicBezTo>
                    <a:pt x="276" y="20"/>
                    <a:pt x="165" y="10"/>
                    <a:pt x="54" y="0"/>
                  </a:cubicBezTo>
                  <a:cubicBezTo>
                    <a:pt x="44" y="222"/>
                    <a:pt x="-41" y="586"/>
                    <a:pt x="25" y="666"/>
                  </a:cubicBezTo>
                  <a:cubicBezTo>
                    <a:pt x="74" y="726"/>
                    <a:pt x="254" y="723"/>
                    <a:pt x="309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0" name=""/>
            <p:cNvSpPr/>
            <p:nvPr/>
          </p:nvSpPr>
          <p:spPr>
            <a:xfrm>
              <a:off x="7852320" y="5191200"/>
              <a:ext cx="8280" cy="101880"/>
            </a:xfrm>
            <a:custGeom>
              <a:avLst/>
              <a:gdLst/>
              <a:ahLst/>
              <a:rect l="l" t="t" r="r" b="b"/>
              <a:pathLst>
                <a:path w="27" h="287">
                  <a:moveTo>
                    <a:pt x="27" y="144"/>
                  </a:moveTo>
                  <a:cubicBezTo>
                    <a:pt x="27" y="98"/>
                    <a:pt x="23" y="48"/>
                    <a:pt x="14" y="0"/>
                  </a:cubicBezTo>
                  <a:cubicBezTo>
                    <a:pt x="4" y="48"/>
                    <a:pt x="0" y="98"/>
                    <a:pt x="0" y="144"/>
                  </a:cubicBezTo>
                  <a:cubicBezTo>
                    <a:pt x="4" y="194"/>
                    <a:pt x="4" y="241"/>
                    <a:pt x="14" y="287"/>
                  </a:cubicBezTo>
                  <a:cubicBezTo>
                    <a:pt x="23" y="241"/>
                    <a:pt x="27" y="191"/>
                    <a:pt x="27" y="14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1" name=""/>
            <p:cNvSpPr/>
            <p:nvPr/>
          </p:nvSpPr>
          <p:spPr>
            <a:xfrm>
              <a:off x="7751160" y="5044680"/>
              <a:ext cx="210600" cy="207360"/>
            </a:xfrm>
            <a:custGeom>
              <a:avLst/>
              <a:gdLst/>
              <a:ahLst/>
              <a:rect l="l" t="t" r="r" b="b"/>
              <a:pathLst>
                <a:path w="589" h="580">
                  <a:moveTo>
                    <a:pt x="295" y="580"/>
                  </a:moveTo>
                  <a:cubicBezTo>
                    <a:pt x="393" y="477"/>
                    <a:pt x="589" y="423"/>
                    <a:pt x="589" y="273"/>
                  </a:cubicBezTo>
                  <a:cubicBezTo>
                    <a:pt x="589" y="123"/>
                    <a:pt x="459" y="0"/>
                    <a:pt x="295" y="0"/>
                  </a:cubicBezTo>
                  <a:cubicBezTo>
                    <a:pt x="131" y="0"/>
                    <a:pt x="0" y="123"/>
                    <a:pt x="0" y="273"/>
                  </a:cubicBezTo>
                  <a:cubicBezTo>
                    <a:pt x="0" y="423"/>
                    <a:pt x="196" y="477"/>
                    <a:pt x="295" y="5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2" name=""/>
            <p:cNvSpPr/>
            <p:nvPr/>
          </p:nvSpPr>
          <p:spPr>
            <a:xfrm>
              <a:off x="7614720" y="4590000"/>
              <a:ext cx="158040" cy="314280"/>
            </a:xfrm>
            <a:custGeom>
              <a:avLst/>
              <a:gdLst/>
              <a:ahLst/>
              <a:rect l="l" t="t" r="r" b="b"/>
              <a:pathLst>
                <a:path w="443" h="877">
                  <a:moveTo>
                    <a:pt x="404" y="384"/>
                  </a:moveTo>
                  <a:cubicBezTo>
                    <a:pt x="421" y="734"/>
                    <a:pt x="430" y="681"/>
                    <a:pt x="443" y="830"/>
                  </a:cubicBezTo>
                  <a:cubicBezTo>
                    <a:pt x="382" y="846"/>
                    <a:pt x="321" y="861"/>
                    <a:pt x="260" y="877"/>
                  </a:cubicBezTo>
                  <a:cubicBezTo>
                    <a:pt x="185" y="744"/>
                    <a:pt x="270" y="843"/>
                    <a:pt x="35" y="477"/>
                  </a:cubicBezTo>
                  <a:cubicBezTo>
                    <a:pt x="-50" y="341"/>
                    <a:pt x="41" y="20"/>
                    <a:pt x="93" y="0"/>
                  </a:cubicBezTo>
                  <a:cubicBezTo>
                    <a:pt x="126" y="-9"/>
                    <a:pt x="398" y="204"/>
                    <a:pt x="404" y="3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3" name=""/>
            <p:cNvSpPr/>
            <p:nvPr/>
          </p:nvSpPr>
          <p:spPr>
            <a:xfrm>
              <a:off x="7645680" y="4653360"/>
              <a:ext cx="114480" cy="248400"/>
            </a:xfrm>
            <a:custGeom>
              <a:avLst/>
              <a:gdLst/>
              <a:ahLst/>
              <a:rect l="l" t="t" r="r" b="b"/>
              <a:pathLst>
                <a:path w="322" h="694">
                  <a:moveTo>
                    <a:pt x="240" y="227"/>
                  </a:moveTo>
                  <a:cubicBezTo>
                    <a:pt x="302" y="567"/>
                    <a:pt x="295" y="518"/>
                    <a:pt x="322" y="664"/>
                  </a:cubicBezTo>
                  <a:cubicBezTo>
                    <a:pt x="282" y="674"/>
                    <a:pt x="241" y="684"/>
                    <a:pt x="201" y="694"/>
                  </a:cubicBezTo>
                  <a:cubicBezTo>
                    <a:pt x="142" y="556"/>
                    <a:pt x="201" y="670"/>
                    <a:pt x="24" y="280"/>
                  </a:cubicBezTo>
                  <a:cubicBezTo>
                    <a:pt x="-22" y="181"/>
                    <a:pt x="4" y="17"/>
                    <a:pt x="53" y="1"/>
                  </a:cubicBezTo>
                  <a:cubicBezTo>
                    <a:pt x="86" y="-9"/>
                    <a:pt x="214" y="87"/>
                    <a:pt x="240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4" name=""/>
            <p:cNvSpPr/>
            <p:nvPr/>
          </p:nvSpPr>
          <p:spPr>
            <a:xfrm>
              <a:off x="7939440" y="4590000"/>
              <a:ext cx="159120" cy="314280"/>
            </a:xfrm>
            <a:custGeom>
              <a:avLst/>
              <a:gdLst/>
              <a:ahLst/>
              <a:rect l="l" t="t" r="r" b="b"/>
              <a:pathLst>
                <a:path w="446" h="877">
                  <a:moveTo>
                    <a:pt x="39" y="384"/>
                  </a:moveTo>
                  <a:cubicBezTo>
                    <a:pt x="23" y="734"/>
                    <a:pt x="13" y="681"/>
                    <a:pt x="0" y="830"/>
                  </a:cubicBezTo>
                  <a:cubicBezTo>
                    <a:pt x="61" y="846"/>
                    <a:pt x="122" y="861"/>
                    <a:pt x="183" y="877"/>
                  </a:cubicBezTo>
                  <a:cubicBezTo>
                    <a:pt x="259" y="744"/>
                    <a:pt x="173" y="843"/>
                    <a:pt x="410" y="477"/>
                  </a:cubicBezTo>
                  <a:cubicBezTo>
                    <a:pt x="498" y="341"/>
                    <a:pt x="403" y="20"/>
                    <a:pt x="350" y="0"/>
                  </a:cubicBezTo>
                  <a:cubicBezTo>
                    <a:pt x="318" y="-9"/>
                    <a:pt x="46" y="204"/>
                    <a:pt x="39" y="3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5" name=""/>
            <p:cNvSpPr/>
            <p:nvPr/>
          </p:nvSpPr>
          <p:spPr>
            <a:xfrm>
              <a:off x="7952400" y="4653360"/>
              <a:ext cx="114840" cy="249480"/>
            </a:xfrm>
            <a:custGeom>
              <a:avLst/>
              <a:gdLst/>
              <a:ahLst/>
              <a:rect l="l" t="t" r="r" b="b"/>
              <a:pathLst>
                <a:path w="323" h="697">
                  <a:moveTo>
                    <a:pt x="82" y="227"/>
                  </a:moveTo>
                  <a:cubicBezTo>
                    <a:pt x="19" y="567"/>
                    <a:pt x="27" y="518"/>
                    <a:pt x="0" y="664"/>
                  </a:cubicBezTo>
                  <a:cubicBezTo>
                    <a:pt x="39" y="675"/>
                    <a:pt x="79" y="686"/>
                    <a:pt x="118" y="697"/>
                  </a:cubicBezTo>
                  <a:cubicBezTo>
                    <a:pt x="178" y="560"/>
                    <a:pt x="118" y="675"/>
                    <a:pt x="298" y="285"/>
                  </a:cubicBezTo>
                  <a:cubicBezTo>
                    <a:pt x="344" y="181"/>
                    <a:pt x="321" y="17"/>
                    <a:pt x="268" y="1"/>
                  </a:cubicBezTo>
                  <a:cubicBezTo>
                    <a:pt x="236" y="-9"/>
                    <a:pt x="109" y="87"/>
                    <a:pt x="82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6" name=""/>
            <p:cNvSpPr/>
            <p:nvPr/>
          </p:nvSpPr>
          <p:spPr>
            <a:xfrm>
              <a:off x="7641000" y="4781880"/>
              <a:ext cx="430560" cy="383760"/>
            </a:xfrm>
            <a:custGeom>
              <a:avLst/>
              <a:gdLst/>
              <a:ahLst/>
              <a:rect l="l" t="t" r="r" b="b"/>
              <a:pathLst>
                <a:path w="1200" h="1070">
                  <a:moveTo>
                    <a:pt x="600" y="0"/>
                  </a:moveTo>
                  <a:cubicBezTo>
                    <a:pt x="269" y="0"/>
                    <a:pt x="118" y="144"/>
                    <a:pt x="118" y="343"/>
                  </a:cubicBezTo>
                  <a:cubicBezTo>
                    <a:pt x="118" y="510"/>
                    <a:pt x="-130" y="757"/>
                    <a:pt x="93" y="920"/>
                  </a:cubicBezTo>
                  <a:cubicBezTo>
                    <a:pt x="200" y="1000"/>
                    <a:pt x="384" y="1070"/>
                    <a:pt x="600" y="1070"/>
                  </a:cubicBezTo>
                  <a:cubicBezTo>
                    <a:pt x="816" y="1070"/>
                    <a:pt x="999" y="1000"/>
                    <a:pt x="1108" y="920"/>
                  </a:cubicBezTo>
                  <a:cubicBezTo>
                    <a:pt x="1330" y="754"/>
                    <a:pt x="1081" y="510"/>
                    <a:pt x="1081" y="343"/>
                  </a:cubicBezTo>
                  <a:cubicBezTo>
                    <a:pt x="1081" y="144"/>
                    <a:pt x="934" y="0"/>
                    <a:pt x="60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7" name=""/>
            <p:cNvSpPr/>
            <p:nvPr/>
          </p:nvSpPr>
          <p:spPr>
            <a:xfrm>
              <a:off x="7669440" y="4834800"/>
              <a:ext cx="376200" cy="317880"/>
            </a:xfrm>
            <a:custGeom>
              <a:avLst/>
              <a:gdLst/>
              <a:ahLst/>
              <a:rect l="l" t="t" r="r" b="b"/>
              <a:pathLst>
                <a:path w="1049" h="887">
                  <a:moveTo>
                    <a:pt x="479" y="30"/>
                  </a:moveTo>
                  <a:cubicBezTo>
                    <a:pt x="508" y="-10"/>
                    <a:pt x="534" y="-10"/>
                    <a:pt x="564" y="30"/>
                  </a:cubicBezTo>
                  <a:cubicBezTo>
                    <a:pt x="632" y="120"/>
                    <a:pt x="741" y="314"/>
                    <a:pt x="747" y="474"/>
                  </a:cubicBezTo>
                  <a:cubicBezTo>
                    <a:pt x="872" y="457"/>
                    <a:pt x="1012" y="463"/>
                    <a:pt x="1042" y="531"/>
                  </a:cubicBezTo>
                  <a:cubicBezTo>
                    <a:pt x="1097" y="664"/>
                    <a:pt x="836" y="887"/>
                    <a:pt x="525" y="887"/>
                  </a:cubicBezTo>
                  <a:cubicBezTo>
                    <a:pt x="210" y="887"/>
                    <a:pt x="-49" y="664"/>
                    <a:pt x="8" y="531"/>
                  </a:cubicBezTo>
                  <a:cubicBezTo>
                    <a:pt x="30" y="463"/>
                    <a:pt x="175" y="457"/>
                    <a:pt x="295" y="474"/>
                  </a:cubicBezTo>
                  <a:cubicBezTo>
                    <a:pt x="303" y="314"/>
                    <a:pt x="410" y="120"/>
                    <a:pt x="479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8" name=""/>
            <p:cNvSpPr/>
            <p:nvPr/>
          </p:nvSpPr>
          <p:spPr>
            <a:xfrm>
              <a:off x="7768080" y="5062680"/>
              <a:ext cx="176760" cy="64440"/>
            </a:xfrm>
            <a:custGeom>
              <a:avLst/>
              <a:gdLst/>
              <a:ahLst/>
              <a:rect l="l" t="t" r="r" b="b"/>
              <a:pathLst>
                <a:path w="495" h="183">
                  <a:moveTo>
                    <a:pt x="100" y="67"/>
                  </a:moveTo>
                  <a:cubicBezTo>
                    <a:pt x="136" y="70"/>
                    <a:pt x="175" y="61"/>
                    <a:pt x="205" y="40"/>
                  </a:cubicBezTo>
                  <a:cubicBezTo>
                    <a:pt x="221" y="30"/>
                    <a:pt x="234" y="17"/>
                    <a:pt x="248" y="0"/>
                  </a:cubicBezTo>
                  <a:cubicBezTo>
                    <a:pt x="257" y="17"/>
                    <a:pt x="273" y="30"/>
                    <a:pt x="290" y="40"/>
                  </a:cubicBezTo>
                  <a:cubicBezTo>
                    <a:pt x="323" y="61"/>
                    <a:pt x="358" y="70"/>
                    <a:pt x="395" y="67"/>
                  </a:cubicBezTo>
                  <a:cubicBezTo>
                    <a:pt x="431" y="67"/>
                    <a:pt x="467" y="53"/>
                    <a:pt x="493" y="30"/>
                  </a:cubicBezTo>
                  <a:cubicBezTo>
                    <a:pt x="509" y="17"/>
                    <a:pt x="424" y="183"/>
                    <a:pt x="248" y="183"/>
                  </a:cubicBezTo>
                  <a:cubicBezTo>
                    <a:pt x="71" y="183"/>
                    <a:pt x="-14" y="17"/>
                    <a:pt x="2" y="30"/>
                  </a:cubicBezTo>
                  <a:cubicBezTo>
                    <a:pt x="28" y="50"/>
                    <a:pt x="64" y="64"/>
                    <a:pt x="100" y="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9" name=""/>
            <p:cNvSpPr/>
            <p:nvPr/>
          </p:nvSpPr>
          <p:spPr>
            <a:xfrm>
              <a:off x="7705080" y="4881960"/>
              <a:ext cx="103320" cy="125280"/>
            </a:xfrm>
            <a:custGeom>
              <a:avLst/>
              <a:gdLst/>
              <a:ahLst/>
              <a:rect l="l" t="t" r="r" b="b"/>
              <a:pathLst>
                <a:path w="291" h="352">
                  <a:moveTo>
                    <a:pt x="190" y="10"/>
                  </a:moveTo>
                  <a:cubicBezTo>
                    <a:pt x="92" y="-31"/>
                    <a:pt x="26" y="66"/>
                    <a:pt x="10" y="119"/>
                  </a:cubicBezTo>
                  <a:cubicBezTo>
                    <a:pt x="-16" y="199"/>
                    <a:pt x="17" y="289"/>
                    <a:pt x="26" y="310"/>
                  </a:cubicBezTo>
                  <a:cubicBezTo>
                    <a:pt x="34" y="323"/>
                    <a:pt x="105" y="387"/>
                    <a:pt x="266" y="326"/>
                  </a:cubicBezTo>
                  <a:cubicBezTo>
                    <a:pt x="262" y="326"/>
                    <a:pt x="305" y="236"/>
                    <a:pt x="286" y="153"/>
                  </a:cubicBezTo>
                  <a:cubicBezTo>
                    <a:pt x="254" y="105"/>
                    <a:pt x="275" y="43"/>
                    <a:pt x="190" y="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0" name=""/>
            <p:cNvSpPr/>
            <p:nvPr/>
          </p:nvSpPr>
          <p:spPr>
            <a:xfrm>
              <a:off x="7698240" y="4875120"/>
              <a:ext cx="108000" cy="135360"/>
            </a:xfrm>
            <a:custGeom>
              <a:avLst/>
              <a:gdLst/>
              <a:ahLst/>
              <a:rect l="l" t="t" r="r" b="b"/>
              <a:pathLst>
                <a:path w="304" h="380">
                  <a:moveTo>
                    <a:pt x="268" y="62"/>
                  </a:moveTo>
                  <a:cubicBezTo>
                    <a:pt x="254" y="45"/>
                    <a:pt x="241" y="32"/>
                    <a:pt x="226" y="22"/>
                  </a:cubicBezTo>
                  <a:cubicBezTo>
                    <a:pt x="219" y="15"/>
                    <a:pt x="209" y="11"/>
                    <a:pt x="199" y="8"/>
                  </a:cubicBezTo>
                  <a:cubicBezTo>
                    <a:pt x="189" y="4"/>
                    <a:pt x="180" y="1"/>
                    <a:pt x="169" y="1"/>
                  </a:cubicBezTo>
                  <a:cubicBezTo>
                    <a:pt x="130" y="-5"/>
                    <a:pt x="91" y="15"/>
                    <a:pt x="65" y="41"/>
                  </a:cubicBezTo>
                  <a:cubicBezTo>
                    <a:pt x="38" y="68"/>
                    <a:pt x="16" y="106"/>
                    <a:pt x="6" y="145"/>
                  </a:cubicBezTo>
                  <a:cubicBezTo>
                    <a:pt x="-4" y="185"/>
                    <a:pt x="-1" y="228"/>
                    <a:pt x="10" y="268"/>
                  </a:cubicBezTo>
                  <a:cubicBezTo>
                    <a:pt x="13" y="288"/>
                    <a:pt x="19" y="308"/>
                    <a:pt x="29" y="325"/>
                  </a:cubicBezTo>
                  <a:cubicBezTo>
                    <a:pt x="30" y="327"/>
                    <a:pt x="31" y="330"/>
                    <a:pt x="32" y="332"/>
                  </a:cubicBezTo>
                  <a:cubicBezTo>
                    <a:pt x="32" y="335"/>
                    <a:pt x="32" y="338"/>
                    <a:pt x="32" y="341"/>
                  </a:cubicBezTo>
                  <a:cubicBezTo>
                    <a:pt x="33" y="343"/>
                    <a:pt x="34" y="344"/>
                    <a:pt x="35" y="345"/>
                  </a:cubicBezTo>
                  <a:cubicBezTo>
                    <a:pt x="38" y="348"/>
                    <a:pt x="41" y="351"/>
                    <a:pt x="49" y="354"/>
                  </a:cubicBezTo>
                  <a:cubicBezTo>
                    <a:pt x="58" y="362"/>
                    <a:pt x="65" y="365"/>
                    <a:pt x="74" y="369"/>
                  </a:cubicBezTo>
                  <a:cubicBezTo>
                    <a:pt x="111" y="382"/>
                    <a:pt x="147" y="382"/>
                    <a:pt x="183" y="378"/>
                  </a:cubicBezTo>
                  <a:cubicBezTo>
                    <a:pt x="219" y="372"/>
                    <a:pt x="251" y="362"/>
                    <a:pt x="284" y="345"/>
                  </a:cubicBezTo>
                  <a:cubicBezTo>
                    <a:pt x="251" y="351"/>
                    <a:pt x="215" y="362"/>
                    <a:pt x="183" y="362"/>
                  </a:cubicBezTo>
                  <a:cubicBezTo>
                    <a:pt x="151" y="362"/>
                    <a:pt x="114" y="358"/>
                    <a:pt x="84" y="345"/>
                  </a:cubicBezTo>
                  <a:cubicBezTo>
                    <a:pt x="78" y="341"/>
                    <a:pt x="71" y="338"/>
                    <a:pt x="65" y="332"/>
                  </a:cubicBezTo>
                  <a:cubicBezTo>
                    <a:pt x="62" y="328"/>
                    <a:pt x="58" y="328"/>
                    <a:pt x="58" y="325"/>
                  </a:cubicBezTo>
                  <a:cubicBezTo>
                    <a:pt x="57" y="323"/>
                    <a:pt x="56" y="321"/>
                    <a:pt x="55" y="319"/>
                  </a:cubicBezTo>
                  <a:cubicBezTo>
                    <a:pt x="49" y="301"/>
                    <a:pt x="45" y="285"/>
                    <a:pt x="38" y="268"/>
                  </a:cubicBezTo>
                  <a:cubicBezTo>
                    <a:pt x="32" y="232"/>
                    <a:pt x="29" y="195"/>
                    <a:pt x="38" y="162"/>
                  </a:cubicBezTo>
                  <a:cubicBezTo>
                    <a:pt x="45" y="128"/>
                    <a:pt x="65" y="98"/>
                    <a:pt x="87" y="75"/>
                  </a:cubicBezTo>
                  <a:cubicBezTo>
                    <a:pt x="111" y="51"/>
                    <a:pt x="140" y="35"/>
                    <a:pt x="169" y="38"/>
                  </a:cubicBezTo>
                  <a:cubicBezTo>
                    <a:pt x="177" y="38"/>
                    <a:pt x="186" y="38"/>
                    <a:pt x="193" y="41"/>
                  </a:cubicBezTo>
                  <a:cubicBezTo>
                    <a:pt x="199" y="45"/>
                    <a:pt x="209" y="45"/>
                    <a:pt x="215" y="48"/>
                  </a:cubicBezTo>
                  <a:cubicBezTo>
                    <a:pt x="232" y="54"/>
                    <a:pt x="245" y="65"/>
                    <a:pt x="254" y="78"/>
                  </a:cubicBezTo>
                  <a:cubicBezTo>
                    <a:pt x="278" y="98"/>
                    <a:pt x="294" y="131"/>
                    <a:pt x="304" y="171"/>
                  </a:cubicBezTo>
                  <a:cubicBezTo>
                    <a:pt x="304" y="131"/>
                    <a:pt x="290" y="94"/>
                    <a:pt x="268" y="6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1" name=""/>
            <p:cNvSpPr/>
            <p:nvPr/>
          </p:nvSpPr>
          <p:spPr>
            <a:xfrm>
              <a:off x="7732440" y="4911840"/>
              <a:ext cx="59760" cy="74880"/>
            </a:xfrm>
            <a:custGeom>
              <a:avLst/>
              <a:gdLst/>
              <a:ahLst/>
              <a:rect l="l" t="t" r="r" b="b"/>
              <a:pathLst>
                <a:path w="170" h="212">
                  <a:moveTo>
                    <a:pt x="0" y="106"/>
                  </a:moveTo>
                  <a:cubicBezTo>
                    <a:pt x="0" y="125"/>
                    <a:pt x="3" y="143"/>
                    <a:pt x="11" y="159"/>
                  </a:cubicBezTo>
                  <a:cubicBezTo>
                    <a:pt x="18" y="176"/>
                    <a:pt x="29" y="189"/>
                    <a:pt x="43" y="198"/>
                  </a:cubicBezTo>
                  <a:cubicBezTo>
                    <a:pt x="56" y="207"/>
                    <a:pt x="70" y="212"/>
                    <a:pt x="85" y="212"/>
                  </a:cubicBezTo>
                  <a:cubicBezTo>
                    <a:pt x="100" y="212"/>
                    <a:pt x="114" y="207"/>
                    <a:pt x="128" y="198"/>
                  </a:cubicBezTo>
                  <a:cubicBezTo>
                    <a:pt x="141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1" y="23"/>
                    <a:pt x="128" y="14"/>
                  </a:cubicBezTo>
                  <a:cubicBezTo>
                    <a:pt x="114" y="5"/>
                    <a:pt x="100" y="0"/>
                    <a:pt x="85" y="0"/>
                  </a:cubicBezTo>
                  <a:cubicBezTo>
                    <a:pt x="70" y="0"/>
                    <a:pt x="56" y="5"/>
                    <a:pt x="43" y="14"/>
                  </a:cubicBezTo>
                  <a:cubicBezTo>
                    <a:pt x="29" y="23"/>
                    <a:pt x="18" y="37"/>
                    <a:pt x="11" y="53"/>
                  </a:cubicBezTo>
                  <a:cubicBezTo>
                    <a:pt x="3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2" name=""/>
            <p:cNvSpPr/>
            <p:nvPr/>
          </p:nvSpPr>
          <p:spPr>
            <a:xfrm>
              <a:off x="7905240" y="4881960"/>
              <a:ext cx="102240" cy="125280"/>
            </a:xfrm>
            <a:custGeom>
              <a:avLst/>
              <a:gdLst/>
              <a:ahLst/>
              <a:rect l="l" t="t" r="r" b="b"/>
              <a:pathLst>
                <a:path w="288" h="352">
                  <a:moveTo>
                    <a:pt x="99" y="10"/>
                  </a:moveTo>
                  <a:cubicBezTo>
                    <a:pt x="197" y="-31"/>
                    <a:pt x="262" y="66"/>
                    <a:pt x="278" y="119"/>
                  </a:cubicBezTo>
                  <a:cubicBezTo>
                    <a:pt x="305" y="199"/>
                    <a:pt x="272" y="289"/>
                    <a:pt x="262" y="310"/>
                  </a:cubicBezTo>
                  <a:cubicBezTo>
                    <a:pt x="256" y="323"/>
                    <a:pt x="184" y="387"/>
                    <a:pt x="23" y="326"/>
                  </a:cubicBezTo>
                  <a:cubicBezTo>
                    <a:pt x="27" y="326"/>
                    <a:pt x="-12" y="236"/>
                    <a:pt x="4" y="153"/>
                  </a:cubicBezTo>
                  <a:cubicBezTo>
                    <a:pt x="35" y="105"/>
                    <a:pt x="13" y="43"/>
                    <a:pt x="99" y="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3" name=""/>
            <p:cNvSpPr/>
            <p:nvPr/>
          </p:nvSpPr>
          <p:spPr>
            <a:xfrm>
              <a:off x="7906680" y="4876200"/>
              <a:ext cx="108720" cy="133560"/>
            </a:xfrm>
            <a:custGeom>
              <a:avLst/>
              <a:gdLst/>
              <a:ahLst/>
              <a:rect l="l" t="t" r="r" b="b"/>
              <a:pathLst>
                <a:path w="306" h="375">
                  <a:moveTo>
                    <a:pt x="49" y="72"/>
                  </a:moveTo>
                  <a:cubicBezTo>
                    <a:pt x="62" y="59"/>
                    <a:pt x="76" y="48"/>
                    <a:pt x="88" y="41"/>
                  </a:cubicBezTo>
                  <a:cubicBezTo>
                    <a:pt x="95" y="38"/>
                    <a:pt x="104" y="35"/>
                    <a:pt x="112" y="35"/>
                  </a:cubicBezTo>
                  <a:cubicBezTo>
                    <a:pt x="118" y="32"/>
                    <a:pt x="128" y="32"/>
                    <a:pt x="134" y="32"/>
                  </a:cubicBezTo>
                  <a:cubicBezTo>
                    <a:pt x="164" y="32"/>
                    <a:pt x="197" y="45"/>
                    <a:pt x="216" y="68"/>
                  </a:cubicBezTo>
                  <a:cubicBezTo>
                    <a:pt x="239" y="91"/>
                    <a:pt x="259" y="125"/>
                    <a:pt x="265" y="155"/>
                  </a:cubicBezTo>
                  <a:cubicBezTo>
                    <a:pt x="271" y="189"/>
                    <a:pt x="271" y="224"/>
                    <a:pt x="265" y="261"/>
                  </a:cubicBezTo>
                  <a:cubicBezTo>
                    <a:pt x="262" y="279"/>
                    <a:pt x="255" y="298"/>
                    <a:pt x="249" y="311"/>
                  </a:cubicBezTo>
                  <a:cubicBezTo>
                    <a:pt x="248" y="314"/>
                    <a:pt x="247" y="316"/>
                    <a:pt x="246" y="319"/>
                  </a:cubicBezTo>
                  <a:cubicBezTo>
                    <a:pt x="243" y="322"/>
                    <a:pt x="239" y="322"/>
                    <a:pt x="239" y="325"/>
                  </a:cubicBezTo>
                  <a:cubicBezTo>
                    <a:pt x="232" y="328"/>
                    <a:pt x="226" y="335"/>
                    <a:pt x="219" y="338"/>
                  </a:cubicBezTo>
                  <a:cubicBezTo>
                    <a:pt x="189" y="351"/>
                    <a:pt x="157" y="359"/>
                    <a:pt x="121" y="354"/>
                  </a:cubicBezTo>
                  <a:cubicBezTo>
                    <a:pt x="88" y="354"/>
                    <a:pt x="52" y="348"/>
                    <a:pt x="19" y="338"/>
                  </a:cubicBezTo>
                  <a:cubicBezTo>
                    <a:pt x="52" y="354"/>
                    <a:pt x="85" y="365"/>
                    <a:pt x="121" y="372"/>
                  </a:cubicBezTo>
                  <a:cubicBezTo>
                    <a:pt x="157" y="378"/>
                    <a:pt x="194" y="375"/>
                    <a:pt x="229" y="362"/>
                  </a:cubicBezTo>
                  <a:cubicBezTo>
                    <a:pt x="239" y="359"/>
                    <a:pt x="246" y="354"/>
                    <a:pt x="255" y="348"/>
                  </a:cubicBezTo>
                  <a:cubicBezTo>
                    <a:pt x="259" y="345"/>
                    <a:pt x="265" y="341"/>
                    <a:pt x="268" y="338"/>
                  </a:cubicBezTo>
                  <a:cubicBezTo>
                    <a:pt x="269" y="337"/>
                    <a:pt x="270" y="336"/>
                    <a:pt x="271" y="335"/>
                  </a:cubicBezTo>
                  <a:cubicBezTo>
                    <a:pt x="272" y="334"/>
                    <a:pt x="273" y="333"/>
                    <a:pt x="275" y="332"/>
                  </a:cubicBezTo>
                  <a:cubicBezTo>
                    <a:pt x="275" y="331"/>
                    <a:pt x="275" y="330"/>
                    <a:pt x="275" y="328"/>
                  </a:cubicBezTo>
                  <a:cubicBezTo>
                    <a:pt x="276" y="327"/>
                    <a:pt x="277" y="326"/>
                    <a:pt x="279" y="325"/>
                  </a:cubicBezTo>
                  <a:cubicBezTo>
                    <a:pt x="285" y="305"/>
                    <a:pt x="292" y="288"/>
                    <a:pt x="298" y="268"/>
                  </a:cubicBezTo>
                  <a:cubicBezTo>
                    <a:pt x="308" y="229"/>
                    <a:pt x="308" y="189"/>
                    <a:pt x="301" y="145"/>
                  </a:cubicBezTo>
                  <a:cubicBezTo>
                    <a:pt x="292" y="105"/>
                    <a:pt x="268" y="68"/>
                    <a:pt x="243" y="41"/>
                  </a:cubicBezTo>
                  <a:cubicBezTo>
                    <a:pt x="213" y="15"/>
                    <a:pt x="177" y="-5"/>
                    <a:pt x="137" y="1"/>
                  </a:cubicBezTo>
                  <a:cubicBezTo>
                    <a:pt x="128" y="1"/>
                    <a:pt x="118" y="4"/>
                    <a:pt x="109" y="8"/>
                  </a:cubicBezTo>
                  <a:cubicBezTo>
                    <a:pt x="98" y="12"/>
                    <a:pt x="92" y="15"/>
                    <a:pt x="82" y="22"/>
                  </a:cubicBezTo>
                  <a:cubicBezTo>
                    <a:pt x="66" y="32"/>
                    <a:pt x="52" y="45"/>
                    <a:pt x="39" y="62"/>
                  </a:cubicBezTo>
                  <a:cubicBezTo>
                    <a:pt x="16" y="88"/>
                    <a:pt x="3" y="128"/>
                    <a:pt x="0" y="168"/>
                  </a:cubicBezTo>
                  <a:cubicBezTo>
                    <a:pt x="10" y="131"/>
                    <a:pt x="23" y="94"/>
                    <a:pt x="49" y="7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4" name=""/>
            <p:cNvSpPr/>
            <p:nvPr/>
          </p:nvSpPr>
          <p:spPr>
            <a:xfrm>
              <a:off x="7921800" y="4911840"/>
              <a:ext cx="59760" cy="74880"/>
            </a:xfrm>
            <a:custGeom>
              <a:avLst/>
              <a:gdLst/>
              <a:ahLst/>
              <a:rect l="l" t="t" r="r" b="b"/>
              <a:pathLst>
                <a:path w="170" h="212">
                  <a:moveTo>
                    <a:pt x="0" y="106"/>
                  </a:moveTo>
                  <a:cubicBezTo>
                    <a:pt x="0" y="125"/>
                    <a:pt x="4" y="143"/>
                    <a:pt x="12" y="159"/>
                  </a:cubicBezTo>
                  <a:cubicBezTo>
                    <a:pt x="19" y="176"/>
                    <a:pt x="30" y="189"/>
                    <a:pt x="43" y="198"/>
                  </a:cubicBezTo>
                  <a:cubicBezTo>
                    <a:pt x="55" y="207"/>
                    <a:pt x="70" y="212"/>
                    <a:pt x="85" y="212"/>
                  </a:cubicBezTo>
                  <a:cubicBezTo>
                    <a:pt x="100" y="212"/>
                    <a:pt x="115" y="207"/>
                    <a:pt x="128" y="198"/>
                  </a:cubicBezTo>
                  <a:cubicBezTo>
                    <a:pt x="140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0" y="23"/>
                    <a:pt x="128" y="14"/>
                  </a:cubicBezTo>
                  <a:cubicBezTo>
                    <a:pt x="115" y="5"/>
                    <a:pt x="100" y="0"/>
                    <a:pt x="85" y="0"/>
                  </a:cubicBezTo>
                  <a:cubicBezTo>
                    <a:pt x="70" y="0"/>
                    <a:pt x="55" y="5"/>
                    <a:pt x="43" y="14"/>
                  </a:cubicBezTo>
                  <a:cubicBezTo>
                    <a:pt x="30" y="23"/>
                    <a:pt x="19" y="37"/>
                    <a:pt x="12" y="53"/>
                  </a:cubicBezTo>
                  <a:cubicBezTo>
                    <a:pt x="4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5" name=""/>
            <p:cNvSpPr/>
            <p:nvPr/>
          </p:nvSpPr>
          <p:spPr>
            <a:xfrm>
              <a:off x="7826400" y="5047200"/>
              <a:ext cx="60840" cy="51480"/>
            </a:xfrm>
            <a:custGeom>
              <a:avLst/>
              <a:gdLst/>
              <a:ahLst/>
              <a:rect l="l" t="t" r="r" b="b"/>
              <a:pathLst>
                <a:path w="173" h="147">
                  <a:moveTo>
                    <a:pt x="173" y="0"/>
                  </a:moveTo>
                  <a:cubicBezTo>
                    <a:pt x="116" y="0"/>
                    <a:pt x="58" y="0"/>
                    <a:pt x="0" y="0"/>
                  </a:cubicBezTo>
                  <a:cubicBezTo>
                    <a:pt x="0" y="49"/>
                    <a:pt x="0" y="98"/>
                    <a:pt x="0" y="147"/>
                  </a:cubicBezTo>
                  <a:cubicBezTo>
                    <a:pt x="58" y="147"/>
                    <a:pt x="116" y="147"/>
                    <a:pt x="173" y="147"/>
                  </a:cubicBezTo>
                  <a:cubicBezTo>
                    <a:pt x="173" y="98"/>
                    <a:pt x="173" y="49"/>
                    <a:pt x="173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6" name=""/>
            <p:cNvSpPr/>
            <p:nvPr/>
          </p:nvSpPr>
          <p:spPr>
            <a:xfrm>
              <a:off x="7740360" y="5002560"/>
              <a:ext cx="234360" cy="84240"/>
            </a:xfrm>
            <a:custGeom>
              <a:avLst/>
              <a:gdLst/>
              <a:ahLst/>
              <a:rect l="l" t="t" r="r" b="b"/>
              <a:pathLst>
                <a:path w="655" h="238">
                  <a:moveTo>
                    <a:pt x="161" y="204"/>
                  </a:moveTo>
                  <a:cubicBezTo>
                    <a:pt x="194" y="200"/>
                    <a:pt x="226" y="193"/>
                    <a:pt x="252" y="177"/>
                  </a:cubicBezTo>
                  <a:cubicBezTo>
                    <a:pt x="279" y="160"/>
                    <a:pt x="298" y="138"/>
                    <a:pt x="301" y="114"/>
                  </a:cubicBezTo>
                  <a:cubicBezTo>
                    <a:pt x="309" y="76"/>
                    <a:pt x="317" y="38"/>
                    <a:pt x="325" y="0"/>
                  </a:cubicBezTo>
                  <a:cubicBezTo>
                    <a:pt x="332" y="38"/>
                    <a:pt x="339" y="76"/>
                    <a:pt x="347" y="114"/>
                  </a:cubicBezTo>
                  <a:cubicBezTo>
                    <a:pt x="353" y="141"/>
                    <a:pt x="370" y="160"/>
                    <a:pt x="396" y="177"/>
                  </a:cubicBezTo>
                  <a:cubicBezTo>
                    <a:pt x="422" y="193"/>
                    <a:pt x="455" y="204"/>
                    <a:pt x="488" y="204"/>
                  </a:cubicBezTo>
                  <a:cubicBezTo>
                    <a:pt x="524" y="204"/>
                    <a:pt x="556" y="200"/>
                    <a:pt x="586" y="184"/>
                  </a:cubicBezTo>
                  <a:cubicBezTo>
                    <a:pt x="616" y="170"/>
                    <a:pt x="642" y="147"/>
                    <a:pt x="655" y="117"/>
                  </a:cubicBezTo>
                  <a:cubicBezTo>
                    <a:pt x="651" y="151"/>
                    <a:pt x="632" y="181"/>
                    <a:pt x="602" y="200"/>
                  </a:cubicBezTo>
                  <a:cubicBezTo>
                    <a:pt x="574" y="220"/>
                    <a:pt x="531" y="234"/>
                    <a:pt x="492" y="237"/>
                  </a:cubicBezTo>
                  <a:cubicBezTo>
                    <a:pt x="449" y="241"/>
                    <a:pt x="410" y="231"/>
                    <a:pt x="373" y="210"/>
                  </a:cubicBezTo>
                  <a:cubicBezTo>
                    <a:pt x="353" y="200"/>
                    <a:pt x="340" y="187"/>
                    <a:pt x="328" y="170"/>
                  </a:cubicBezTo>
                  <a:cubicBezTo>
                    <a:pt x="315" y="187"/>
                    <a:pt x="298" y="200"/>
                    <a:pt x="282" y="210"/>
                  </a:cubicBezTo>
                  <a:cubicBezTo>
                    <a:pt x="246" y="231"/>
                    <a:pt x="203" y="241"/>
                    <a:pt x="164" y="237"/>
                  </a:cubicBezTo>
                  <a:cubicBezTo>
                    <a:pt x="124" y="237"/>
                    <a:pt x="82" y="224"/>
                    <a:pt x="52" y="200"/>
                  </a:cubicBezTo>
                  <a:cubicBezTo>
                    <a:pt x="23" y="181"/>
                    <a:pt x="0" y="147"/>
                    <a:pt x="0" y="117"/>
                  </a:cubicBezTo>
                  <a:cubicBezTo>
                    <a:pt x="6" y="144"/>
                    <a:pt x="33" y="167"/>
                    <a:pt x="63" y="184"/>
                  </a:cubicBezTo>
                  <a:cubicBezTo>
                    <a:pt x="92" y="197"/>
                    <a:pt x="128" y="204"/>
                    <a:pt x="161" y="20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7" name=""/>
            <p:cNvSpPr/>
            <p:nvPr/>
          </p:nvSpPr>
          <p:spPr>
            <a:xfrm>
              <a:off x="7813440" y="4987080"/>
              <a:ext cx="88560" cy="41760"/>
            </a:xfrm>
            <a:custGeom>
              <a:avLst/>
              <a:gdLst/>
              <a:ahLst/>
              <a:rect l="l" t="t" r="r" b="b"/>
              <a:pathLst>
                <a:path w="250" h="120">
                  <a:moveTo>
                    <a:pt x="125" y="0"/>
                  </a:moveTo>
                  <a:cubicBezTo>
                    <a:pt x="148" y="0"/>
                    <a:pt x="217" y="0"/>
                    <a:pt x="243" y="21"/>
                  </a:cubicBezTo>
                  <a:cubicBezTo>
                    <a:pt x="259" y="34"/>
                    <a:pt x="246" y="67"/>
                    <a:pt x="204" y="98"/>
                  </a:cubicBezTo>
                  <a:cubicBezTo>
                    <a:pt x="174" y="117"/>
                    <a:pt x="147" y="120"/>
                    <a:pt x="128" y="120"/>
                  </a:cubicBezTo>
                  <a:cubicBezTo>
                    <a:pt x="105" y="120"/>
                    <a:pt x="79" y="114"/>
                    <a:pt x="53" y="98"/>
                  </a:cubicBezTo>
                  <a:cubicBezTo>
                    <a:pt x="1" y="67"/>
                    <a:pt x="-9" y="34"/>
                    <a:pt x="7" y="21"/>
                  </a:cubicBezTo>
                  <a:cubicBezTo>
                    <a:pt x="30" y="0"/>
                    <a:pt x="102" y="0"/>
                    <a:pt x="12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98" name=""/>
          <p:cNvGrpSpPr/>
          <p:nvPr/>
        </p:nvGrpSpPr>
        <p:grpSpPr>
          <a:xfrm>
            <a:off x="9090000" y="4770000"/>
            <a:ext cx="268560" cy="358560"/>
            <a:chOff x="9090000" y="4770000"/>
            <a:chExt cx="268560" cy="358560"/>
          </a:xfrm>
        </p:grpSpPr>
        <p:sp>
          <p:nvSpPr>
            <p:cNvPr id="399" name=""/>
            <p:cNvSpPr/>
            <p:nvPr/>
          </p:nvSpPr>
          <p:spPr>
            <a:xfrm>
              <a:off x="9312840" y="5016600"/>
              <a:ext cx="45720" cy="51120"/>
            </a:xfrm>
            <a:custGeom>
              <a:avLst/>
              <a:gdLst/>
              <a:ahLst/>
              <a:rect l="l" t="t" r="r" b="b"/>
              <a:pathLst>
                <a:path w="131" h="146">
                  <a:moveTo>
                    <a:pt x="131" y="73"/>
                  </a:moveTo>
                  <a:cubicBezTo>
                    <a:pt x="131" y="86"/>
                    <a:pt x="128" y="98"/>
                    <a:pt x="123" y="109"/>
                  </a:cubicBezTo>
                  <a:cubicBezTo>
                    <a:pt x="117" y="121"/>
                    <a:pt x="109" y="130"/>
                    <a:pt x="99" y="136"/>
                  </a:cubicBezTo>
                  <a:cubicBezTo>
                    <a:pt x="89" y="143"/>
                    <a:pt x="78" y="146"/>
                    <a:pt x="66" y="146"/>
                  </a:cubicBezTo>
                  <a:cubicBezTo>
                    <a:pt x="54" y="146"/>
                    <a:pt x="43" y="143"/>
                    <a:pt x="33" y="136"/>
                  </a:cubicBezTo>
                  <a:cubicBezTo>
                    <a:pt x="23" y="130"/>
                    <a:pt x="14" y="121"/>
                    <a:pt x="9" y="109"/>
                  </a:cubicBezTo>
                  <a:cubicBezTo>
                    <a:pt x="3" y="98"/>
                    <a:pt x="0" y="86"/>
                    <a:pt x="0" y="73"/>
                  </a:cubicBezTo>
                  <a:cubicBezTo>
                    <a:pt x="0" y="61"/>
                    <a:pt x="3" y="48"/>
                    <a:pt x="9" y="37"/>
                  </a:cubicBezTo>
                  <a:cubicBezTo>
                    <a:pt x="15" y="25"/>
                    <a:pt x="23" y="16"/>
                    <a:pt x="33" y="10"/>
                  </a:cubicBezTo>
                  <a:cubicBezTo>
                    <a:pt x="43" y="3"/>
                    <a:pt x="54" y="0"/>
                    <a:pt x="66" y="0"/>
                  </a:cubicBezTo>
                  <a:cubicBezTo>
                    <a:pt x="78" y="0"/>
                    <a:pt x="89" y="3"/>
                    <a:pt x="99" y="10"/>
                  </a:cubicBezTo>
                  <a:cubicBezTo>
                    <a:pt x="109" y="16"/>
                    <a:pt x="117" y="25"/>
                    <a:pt x="123" y="37"/>
                  </a:cubicBezTo>
                  <a:cubicBezTo>
                    <a:pt x="128" y="48"/>
                    <a:pt x="131" y="61"/>
                    <a:pt x="131" y="7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0" name=""/>
            <p:cNvSpPr/>
            <p:nvPr/>
          </p:nvSpPr>
          <p:spPr>
            <a:xfrm>
              <a:off x="9261000" y="5010480"/>
              <a:ext cx="81000" cy="103680"/>
            </a:xfrm>
            <a:custGeom>
              <a:avLst/>
              <a:gdLst/>
              <a:ahLst/>
              <a:rect l="l" t="t" r="r" b="b"/>
              <a:pathLst>
                <a:path w="229" h="292">
                  <a:moveTo>
                    <a:pt x="215" y="246"/>
                  </a:moveTo>
                  <a:cubicBezTo>
                    <a:pt x="265" y="57"/>
                    <a:pt x="160" y="82"/>
                    <a:pt x="133" y="0"/>
                  </a:cubicBezTo>
                  <a:cubicBezTo>
                    <a:pt x="94" y="19"/>
                    <a:pt x="55" y="39"/>
                    <a:pt x="16" y="58"/>
                  </a:cubicBezTo>
                  <a:cubicBezTo>
                    <a:pt x="16" y="57"/>
                    <a:pt x="-20" y="238"/>
                    <a:pt x="15" y="278"/>
                  </a:cubicBezTo>
                  <a:cubicBezTo>
                    <a:pt x="41" y="308"/>
                    <a:pt x="205" y="284"/>
                    <a:pt x="215" y="2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1" name=""/>
            <p:cNvSpPr/>
            <p:nvPr/>
          </p:nvSpPr>
          <p:spPr>
            <a:xfrm>
              <a:off x="9266760" y="5069160"/>
              <a:ext cx="46800" cy="24120"/>
            </a:xfrm>
            <a:custGeom>
              <a:avLst/>
              <a:gdLst/>
              <a:ahLst/>
              <a:rect l="l" t="t" r="r" b="b"/>
              <a:pathLst>
                <a:path w="134" h="71">
                  <a:moveTo>
                    <a:pt x="18" y="34"/>
                  </a:moveTo>
                  <a:cubicBezTo>
                    <a:pt x="28" y="24"/>
                    <a:pt x="39" y="14"/>
                    <a:pt x="52" y="9"/>
                  </a:cubicBezTo>
                  <a:cubicBezTo>
                    <a:pt x="79" y="-3"/>
                    <a:pt x="109" y="-3"/>
                    <a:pt x="134" y="7"/>
                  </a:cubicBezTo>
                  <a:cubicBezTo>
                    <a:pt x="107" y="7"/>
                    <a:pt x="82" y="9"/>
                    <a:pt x="58" y="21"/>
                  </a:cubicBezTo>
                  <a:cubicBezTo>
                    <a:pt x="46" y="25"/>
                    <a:pt x="35" y="32"/>
                    <a:pt x="25" y="41"/>
                  </a:cubicBezTo>
                  <a:cubicBezTo>
                    <a:pt x="17" y="49"/>
                    <a:pt x="6" y="59"/>
                    <a:pt x="0" y="71"/>
                  </a:cubicBezTo>
                  <a:cubicBezTo>
                    <a:pt x="2" y="57"/>
                    <a:pt x="9" y="44"/>
                    <a:pt x="18" y="3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2" name=""/>
            <p:cNvSpPr/>
            <p:nvPr/>
          </p:nvSpPr>
          <p:spPr>
            <a:xfrm>
              <a:off x="9207360" y="5002200"/>
              <a:ext cx="68040" cy="126360"/>
            </a:xfrm>
            <a:custGeom>
              <a:avLst/>
              <a:gdLst/>
              <a:ahLst/>
              <a:rect l="l" t="t" r="r" b="b"/>
              <a:pathLst>
                <a:path w="193" h="355">
                  <a:moveTo>
                    <a:pt x="154" y="333"/>
                  </a:moveTo>
                  <a:cubicBezTo>
                    <a:pt x="193" y="291"/>
                    <a:pt x="192" y="106"/>
                    <a:pt x="193" y="15"/>
                  </a:cubicBezTo>
                  <a:cubicBezTo>
                    <a:pt x="137" y="10"/>
                    <a:pt x="82" y="5"/>
                    <a:pt x="26" y="0"/>
                  </a:cubicBezTo>
                  <a:cubicBezTo>
                    <a:pt x="25" y="0"/>
                    <a:pt x="-21" y="293"/>
                    <a:pt x="12" y="333"/>
                  </a:cubicBezTo>
                  <a:cubicBezTo>
                    <a:pt x="36" y="363"/>
                    <a:pt x="126" y="362"/>
                    <a:pt x="154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3" name=""/>
            <p:cNvSpPr/>
            <p:nvPr/>
          </p:nvSpPr>
          <p:spPr>
            <a:xfrm>
              <a:off x="9145800" y="5002200"/>
              <a:ext cx="68400" cy="126360"/>
            </a:xfrm>
            <a:custGeom>
              <a:avLst/>
              <a:gdLst/>
              <a:ahLst/>
              <a:rect l="l" t="t" r="r" b="b"/>
              <a:pathLst>
                <a:path w="194" h="355">
                  <a:moveTo>
                    <a:pt x="39" y="333"/>
                  </a:moveTo>
                  <a:cubicBezTo>
                    <a:pt x="0" y="291"/>
                    <a:pt x="1" y="106"/>
                    <a:pt x="0" y="15"/>
                  </a:cubicBezTo>
                  <a:cubicBezTo>
                    <a:pt x="56" y="10"/>
                    <a:pt x="112" y="5"/>
                    <a:pt x="167" y="0"/>
                  </a:cubicBezTo>
                  <a:cubicBezTo>
                    <a:pt x="172" y="111"/>
                    <a:pt x="215" y="294"/>
                    <a:pt x="182" y="333"/>
                  </a:cubicBezTo>
                  <a:cubicBezTo>
                    <a:pt x="158" y="363"/>
                    <a:pt x="67" y="362"/>
                    <a:pt x="39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4" name=""/>
            <p:cNvSpPr/>
            <p:nvPr/>
          </p:nvSpPr>
          <p:spPr>
            <a:xfrm>
              <a:off x="9208800" y="5070240"/>
              <a:ext cx="3600" cy="50400"/>
            </a:xfrm>
            <a:custGeom>
              <a:avLst/>
              <a:gdLst/>
              <a:ahLst/>
              <a:rect l="l" t="t" r="r" b="b"/>
              <a:pathLst>
                <a:path w="14" h="144">
                  <a:moveTo>
                    <a:pt x="0" y="71"/>
                  </a:moveTo>
                  <a:cubicBezTo>
                    <a:pt x="0" y="48"/>
                    <a:pt x="2" y="24"/>
                    <a:pt x="7" y="0"/>
                  </a:cubicBezTo>
                  <a:cubicBezTo>
                    <a:pt x="12" y="24"/>
                    <a:pt x="14" y="49"/>
                    <a:pt x="14" y="71"/>
                  </a:cubicBezTo>
                  <a:cubicBezTo>
                    <a:pt x="12" y="96"/>
                    <a:pt x="12" y="120"/>
                    <a:pt x="7" y="144"/>
                  </a:cubicBezTo>
                  <a:cubicBezTo>
                    <a:pt x="2" y="120"/>
                    <a:pt x="0" y="95"/>
                    <a:pt x="0" y="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5" name=""/>
            <p:cNvSpPr/>
            <p:nvPr/>
          </p:nvSpPr>
          <p:spPr>
            <a:xfrm>
              <a:off x="9158400" y="4997520"/>
              <a:ext cx="104760" cy="102600"/>
            </a:xfrm>
            <a:custGeom>
              <a:avLst/>
              <a:gdLst/>
              <a:ahLst/>
              <a:rect l="l" t="t" r="r" b="b"/>
              <a:pathLst>
                <a:path w="295" h="289">
                  <a:moveTo>
                    <a:pt x="148" y="289"/>
                  </a:moveTo>
                  <a:cubicBezTo>
                    <a:pt x="99" y="238"/>
                    <a:pt x="0" y="212"/>
                    <a:pt x="0" y="136"/>
                  </a:cubicBezTo>
                  <a:cubicBezTo>
                    <a:pt x="0" y="61"/>
                    <a:pt x="66" y="0"/>
                    <a:pt x="148" y="0"/>
                  </a:cubicBezTo>
                  <a:cubicBezTo>
                    <a:pt x="230" y="0"/>
                    <a:pt x="295" y="61"/>
                    <a:pt x="295" y="136"/>
                  </a:cubicBezTo>
                  <a:cubicBezTo>
                    <a:pt x="295" y="212"/>
                    <a:pt x="197" y="238"/>
                    <a:pt x="148" y="28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6" name=""/>
            <p:cNvSpPr/>
            <p:nvPr/>
          </p:nvSpPr>
          <p:spPr>
            <a:xfrm>
              <a:off x="9252720" y="4770000"/>
              <a:ext cx="78840" cy="156240"/>
            </a:xfrm>
            <a:custGeom>
              <a:avLst/>
              <a:gdLst/>
              <a:ahLst/>
              <a:rect l="l" t="t" r="r" b="b"/>
              <a:pathLst>
                <a:path w="223" h="438">
                  <a:moveTo>
                    <a:pt x="20" y="192"/>
                  </a:moveTo>
                  <a:cubicBezTo>
                    <a:pt x="12" y="367"/>
                    <a:pt x="7" y="341"/>
                    <a:pt x="0" y="416"/>
                  </a:cubicBezTo>
                  <a:cubicBezTo>
                    <a:pt x="31" y="423"/>
                    <a:pt x="61" y="431"/>
                    <a:pt x="92" y="438"/>
                  </a:cubicBezTo>
                  <a:cubicBezTo>
                    <a:pt x="130" y="372"/>
                    <a:pt x="87" y="422"/>
                    <a:pt x="206" y="238"/>
                  </a:cubicBezTo>
                  <a:cubicBezTo>
                    <a:pt x="248" y="170"/>
                    <a:pt x="203" y="11"/>
                    <a:pt x="176" y="0"/>
                  </a:cubicBezTo>
                  <a:cubicBezTo>
                    <a:pt x="160" y="-4"/>
                    <a:pt x="23" y="102"/>
                    <a:pt x="20" y="19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7" name=""/>
            <p:cNvSpPr/>
            <p:nvPr/>
          </p:nvSpPr>
          <p:spPr>
            <a:xfrm>
              <a:off x="9259200" y="4801680"/>
              <a:ext cx="56520" cy="123480"/>
            </a:xfrm>
            <a:custGeom>
              <a:avLst/>
              <a:gdLst/>
              <a:ahLst/>
              <a:rect l="l" t="t" r="r" b="b"/>
              <a:pathLst>
                <a:path w="161" h="347">
                  <a:moveTo>
                    <a:pt x="42" y="114"/>
                  </a:moveTo>
                  <a:cubicBezTo>
                    <a:pt x="10" y="284"/>
                    <a:pt x="14" y="259"/>
                    <a:pt x="0" y="332"/>
                  </a:cubicBezTo>
                  <a:cubicBezTo>
                    <a:pt x="20" y="337"/>
                    <a:pt x="41" y="342"/>
                    <a:pt x="61" y="347"/>
                  </a:cubicBezTo>
                  <a:cubicBezTo>
                    <a:pt x="90" y="278"/>
                    <a:pt x="61" y="335"/>
                    <a:pt x="149" y="140"/>
                  </a:cubicBezTo>
                  <a:cubicBezTo>
                    <a:pt x="173" y="90"/>
                    <a:pt x="159" y="9"/>
                    <a:pt x="134" y="0"/>
                  </a:cubicBezTo>
                  <a:cubicBezTo>
                    <a:pt x="118" y="-5"/>
                    <a:pt x="54" y="44"/>
                    <a:pt x="42" y="11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8" name=""/>
            <p:cNvSpPr/>
            <p:nvPr/>
          </p:nvSpPr>
          <p:spPr>
            <a:xfrm>
              <a:off x="9090000" y="4770000"/>
              <a:ext cx="78840" cy="156240"/>
            </a:xfrm>
            <a:custGeom>
              <a:avLst/>
              <a:gdLst/>
              <a:ahLst/>
              <a:rect l="l" t="t" r="r" b="b"/>
              <a:pathLst>
                <a:path w="223" h="438">
                  <a:moveTo>
                    <a:pt x="203" y="192"/>
                  </a:moveTo>
                  <a:cubicBezTo>
                    <a:pt x="211" y="367"/>
                    <a:pt x="216" y="341"/>
                    <a:pt x="223" y="416"/>
                  </a:cubicBezTo>
                  <a:cubicBezTo>
                    <a:pt x="192" y="423"/>
                    <a:pt x="162" y="431"/>
                    <a:pt x="131" y="438"/>
                  </a:cubicBezTo>
                  <a:cubicBezTo>
                    <a:pt x="94" y="372"/>
                    <a:pt x="136" y="422"/>
                    <a:pt x="18" y="238"/>
                  </a:cubicBezTo>
                  <a:cubicBezTo>
                    <a:pt x="-26" y="170"/>
                    <a:pt x="22" y="11"/>
                    <a:pt x="47" y="0"/>
                  </a:cubicBezTo>
                  <a:cubicBezTo>
                    <a:pt x="64" y="-4"/>
                    <a:pt x="200" y="102"/>
                    <a:pt x="203" y="19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9" name=""/>
            <p:cNvSpPr/>
            <p:nvPr/>
          </p:nvSpPr>
          <p:spPr>
            <a:xfrm>
              <a:off x="9105480" y="4801680"/>
              <a:ext cx="56880" cy="124200"/>
            </a:xfrm>
            <a:custGeom>
              <a:avLst/>
              <a:gdLst/>
              <a:ahLst/>
              <a:rect l="l" t="t" r="r" b="b"/>
              <a:pathLst>
                <a:path w="162" h="349">
                  <a:moveTo>
                    <a:pt x="121" y="114"/>
                  </a:moveTo>
                  <a:cubicBezTo>
                    <a:pt x="152" y="284"/>
                    <a:pt x="148" y="259"/>
                    <a:pt x="162" y="332"/>
                  </a:cubicBezTo>
                  <a:cubicBezTo>
                    <a:pt x="142" y="337"/>
                    <a:pt x="123" y="343"/>
                    <a:pt x="103" y="349"/>
                  </a:cubicBezTo>
                  <a:cubicBezTo>
                    <a:pt x="73" y="280"/>
                    <a:pt x="103" y="337"/>
                    <a:pt x="13" y="142"/>
                  </a:cubicBezTo>
                  <a:cubicBezTo>
                    <a:pt x="-11" y="90"/>
                    <a:pt x="1" y="9"/>
                    <a:pt x="28" y="0"/>
                  </a:cubicBezTo>
                  <a:cubicBezTo>
                    <a:pt x="44" y="-5"/>
                    <a:pt x="107" y="44"/>
                    <a:pt x="121" y="11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0" name=""/>
            <p:cNvSpPr/>
            <p:nvPr/>
          </p:nvSpPr>
          <p:spPr>
            <a:xfrm>
              <a:off x="9103320" y="4866120"/>
              <a:ext cx="214920" cy="190800"/>
            </a:xfrm>
            <a:custGeom>
              <a:avLst/>
              <a:gdLst/>
              <a:ahLst/>
              <a:rect l="l" t="t" r="r" b="b"/>
              <a:pathLst>
                <a:path w="601" h="534">
                  <a:moveTo>
                    <a:pt x="301" y="0"/>
                  </a:moveTo>
                  <a:cubicBezTo>
                    <a:pt x="466" y="0"/>
                    <a:pt x="542" y="71"/>
                    <a:pt x="542" y="171"/>
                  </a:cubicBezTo>
                  <a:cubicBezTo>
                    <a:pt x="542" y="254"/>
                    <a:pt x="666" y="378"/>
                    <a:pt x="555" y="459"/>
                  </a:cubicBezTo>
                  <a:cubicBezTo>
                    <a:pt x="500" y="499"/>
                    <a:pt x="409" y="534"/>
                    <a:pt x="301" y="534"/>
                  </a:cubicBezTo>
                  <a:cubicBezTo>
                    <a:pt x="193" y="534"/>
                    <a:pt x="101" y="499"/>
                    <a:pt x="46" y="459"/>
                  </a:cubicBezTo>
                  <a:cubicBezTo>
                    <a:pt x="-65" y="376"/>
                    <a:pt x="59" y="254"/>
                    <a:pt x="59" y="171"/>
                  </a:cubicBezTo>
                  <a:cubicBezTo>
                    <a:pt x="59" y="71"/>
                    <a:pt x="134" y="0"/>
                    <a:pt x="301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1" name=""/>
            <p:cNvSpPr/>
            <p:nvPr/>
          </p:nvSpPr>
          <p:spPr>
            <a:xfrm>
              <a:off x="9116280" y="4892400"/>
              <a:ext cx="187560" cy="158040"/>
            </a:xfrm>
            <a:custGeom>
              <a:avLst/>
              <a:gdLst/>
              <a:ahLst/>
              <a:rect l="l" t="t" r="r" b="b"/>
              <a:pathLst>
                <a:path w="525" h="443">
                  <a:moveTo>
                    <a:pt x="286" y="15"/>
                  </a:moveTo>
                  <a:cubicBezTo>
                    <a:pt x="271" y="-5"/>
                    <a:pt x="257" y="-5"/>
                    <a:pt x="244" y="15"/>
                  </a:cubicBezTo>
                  <a:cubicBezTo>
                    <a:pt x="208" y="60"/>
                    <a:pt x="155" y="156"/>
                    <a:pt x="151" y="236"/>
                  </a:cubicBezTo>
                  <a:cubicBezTo>
                    <a:pt x="89" y="228"/>
                    <a:pt x="19" y="231"/>
                    <a:pt x="4" y="265"/>
                  </a:cubicBezTo>
                  <a:cubicBezTo>
                    <a:pt x="-24" y="331"/>
                    <a:pt x="107" y="443"/>
                    <a:pt x="263" y="443"/>
                  </a:cubicBezTo>
                  <a:cubicBezTo>
                    <a:pt x="420" y="443"/>
                    <a:pt x="549" y="331"/>
                    <a:pt x="522" y="265"/>
                  </a:cubicBezTo>
                  <a:cubicBezTo>
                    <a:pt x="510" y="231"/>
                    <a:pt x="439" y="228"/>
                    <a:pt x="378" y="236"/>
                  </a:cubicBezTo>
                  <a:cubicBezTo>
                    <a:pt x="375" y="156"/>
                    <a:pt x="320" y="60"/>
                    <a:pt x="286" y="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2" name=""/>
            <p:cNvSpPr/>
            <p:nvPr/>
          </p:nvSpPr>
          <p:spPr>
            <a:xfrm>
              <a:off x="9166680" y="5006520"/>
              <a:ext cx="87840" cy="31320"/>
            </a:xfrm>
            <a:custGeom>
              <a:avLst/>
              <a:gdLst/>
              <a:ahLst/>
              <a:rect l="l" t="t" r="r" b="b"/>
              <a:pathLst>
                <a:path w="248" h="91">
                  <a:moveTo>
                    <a:pt x="198" y="32"/>
                  </a:moveTo>
                  <a:cubicBezTo>
                    <a:pt x="180" y="34"/>
                    <a:pt x="160" y="29"/>
                    <a:pt x="146" y="19"/>
                  </a:cubicBezTo>
                  <a:cubicBezTo>
                    <a:pt x="137" y="14"/>
                    <a:pt x="131" y="8"/>
                    <a:pt x="124" y="0"/>
                  </a:cubicBezTo>
                  <a:cubicBezTo>
                    <a:pt x="119" y="8"/>
                    <a:pt x="111" y="14"/>
                    <a:pt x="103" y="19"/>
                  </a:cubicBezTo>
                  <a:cubicBezTo>
                    <a:pt x="86" y="29"/>
                    <a:pt x="68" y="35"/>
                    <a:pt x="50" y="32"/>
                  </a:cubicBezTo>
                  <a:cubicBezTo>
                    <a:pt x="32" y="32"/>
                    <a:pt x="15" y="26"/>
                    <a:pt x="1" y="14"/>
                  </a:cubicBezTo>
                  <a:cubicBezTo>
                    <a:pt x="-7" y="8"/>
                    <a:pt x="36" y="91"/>
                    <a:pt x="124" y="91"/>
                  </a:cubicBezTo>
                  <a:cubicBezTo>
                    <a:pt x="213" y="91"/>
                    <a:pt x="256" y="8"/>
                    <a:pt x="247" y="14"/>
                  </a:cubicBezTo>
                  <a:cubicBezTo>
                    <a:pt x="234" y="25"/>
                    <a:pt x="216" y="31"/>
                    <a:pt x="198" y="3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3" name=""/>
            <p:cNvSpPr/>
            <p:nvPr/>
          </p:nvSpPr>
          <p:spPr>
            <a:xfrm>
              <a:off x="9235080" y="4915800"/>
              <a:ext cx="51120" cy="61920"/>
            </a:xfrm>
            <a:custGeom>
              <a:avLst/>
              <a:gdLst/>
              <a:ahLst/>
              <a:rect l="l" t="t" r="r" b="b"/>
              <a:pathLst>
                <a:path w="146" h="176">
                  <a:moveTo>
                    <a:pt x="50" y="5"/>
                  </a:moveTo>
                  <a:cubicBezTo>
                    <a:pt x="99" y="-16"/>
                    <a:pt x="133" y="33"/>
                    <a:pt x="140" y="60"/>
                  </a:cubicBezTo>
                  <a:cubicBezTo>
                    <a:pt x="154" y="100"/>
                    <a:pt x="137" y="145"/>
                    <a:pt x="133" y="154"/>
                  </a:cubicBezTo>
                  <a:cubicBezTo>
                    <a:pt x="129" y="162"/>
                    <a:pt x="93" y="193"/>
                    <a:pt x="12" y="163"/>
                  </a:cubicBezTo>
                  <a:cubicBezTo>
                    <a:pt x="14" y="163"/>
                    <a:pt x="-7" y="119"/>
                    <a:pt x="2" y="76"/>
                  </a:cubicBezTo>
                  <a:cubicBezTo>
                    <a:pt x="18" y="53"/>
                    <a:pt x="8" y="21"/>
                    <a:pt x="50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4" name=""/>
            <p:cNvSpPr/>
            <p:nvPr/>
          </p:nvSpPr>
          <p:spPr>
            <a:xfrm>
              <a:off x="9236160" y="4912920"/>
              <a:ext cx="53280" cy="66600"/>
            </a:xfrm>
            <a:custGeom>
              <a:avLst/>
              <a:gdLst/>
              <a:ahLst/>
              <a:rect l="l" t="t" r="r" b="b"/>
              <a:pathLst>
                <a:path w="152" h="189">
                  <a:moveTo>
                    <a:pt x="18" y="30"/>
                  </a:moveTo>
                  <a:cubicBezTo>
                    <a:pt x="25" y="22"/>
                    <a:pt x="31" y="15"/>
                    <a:pt x="39" y="10"/>
                  </a:cubicBezTo>
                  <a:cubicBezTo>
                    <a:pt x="43" y="7"/>
                    <a:pt x="48" y="5"/>
                    <a:pt x="52" y="4"/>
                  </a:cubicBezTo>
                  <a:cubicBezTo>
                    <a:pt x="58" y="2"/>
                    <a:pt x="63" y="1"/>
                    <a:pt x="67" y="1"/>
                  </a:cubicBezTo>
                  <a:cubicBezTo>
                    <a:pt x="87" y="-3"/>
                    <a:pt x="107" y="7"/>
                    <a:pt x="120" y="20"/>
                  </a:cubicBezTo>
                  <a:cubicBezTo>
                    <a:pt x="133" y="33"/>
                    <a:pt x="144" y="52"/>
                    <a:pt x="149" y="72"/>
                  </a:cubicBezTo>
                  <a:cubicBezTo>
                    <a:pt x="154" y="92"/>
                    <a:pt x="152" y="113"/>
                    <a:pt x="148" y="134"/>
                  </a:cubicBezTo>
                  <a:cubicBezTo>
                    <a:pt x="146" y="143"/>
                    <a:pt x="143" y="153"/>
                    <a:pt x="137" y="162"/>
                  </a:cubicBezTo>
                  <a:cubicBezTo>
                    <a:pt x="137" y="163"/>
                    <a:pt x="137" y="164"/>
                    <a:pt x="136" y="165"/>
                  </a:cubicBezTo>
                  <a:cubicBezTo>
                    <a:pt x="136" y="167"/>
                    <a:pt x="136" y="169"/>
                    <a:pt x="136" y="171"/>
                  </a:cubicBezTo>
                  <a:cubicBezTo>
                    <a:pt x="136" y="171"/>
                    <a:pt x="135" y="171"/>
                    <a:pt x="134" y="172"/>
                  </a:cubicBezTo>
                  <a:cubicBezTo>
                    <a:pt x="133" y="174"/>
                    <a:pt x="131" y="175"/>
                    <a:pt x="128" y="177"/>
                  </a:cubicBezTo>
                  <a:cubicBezTo>
                    <a:pt x="124" y="180"/>
                    <a:pt x="120" y="181"/>
                    <a:pt x="115" y="184"/>
                  </a:cubicBezTo>
                  <a:cubicBezTo>
                    <a:pt x="97" y="190"/>
                    <a:pt x="79" y="190"/>
                    <a:pt x="61" y="188"/>
                  </a:cubicBezTo>
                  <a:cubicBezTo>
                    <a:pt x="43" y="185"/>
                    <a:pt x="27" y="180"/>
                    <a:pt x="10" y="172"/>
                  </a:cubicBezTo>
                  <a:cubicBezTo>
                    <a:pt x="27" y="175"/>
                    <a:pt x="44" y="180"/>
                    <a:pt x="61" y="180"/>
                  </a:cubicBezTo>
                  <a:cubicBezTo>
                    <a:pt x="77" y="180"/>
                    <a:pt x="95" y="178"/>
                    <a:pt x="110" y="172"/>
                  </a:cubicBezTo>
                  <a:cubicBezTo>
                    <a:pt x="113" y="171"/>
                    <a:pt x="116" y="168"/>
                    <a:pt x="120" y="165"/>
                  </a:cubicBezTo>
                  <a:cubicBezTo>
                    <a:pt x="122" y="163"/>
                    <a:pt x="124" y="163"/>
                    <a:pt x="124" y="162"/>
                  </a:cubicBezTo>
                  <a:cubicBezTo>
                    <a:pt x="124" y="161"/>
                    <a:pt x="124" y="160"/>
                    <a:pt x="125" y="159"/>
                  </a:cubicBezTo>
                  <a:cubicBezTo>
                    <a:pt x="128" y="150"/>
                    <a:pt x="130" y="141"/>
                    <a:pt x="133" y="134"/>
                  </a:cubicBezTo>
                  <a:cubicBezTo>
                    <a:pt x="136" y="115"/>
                    <a:pt x="137" y="97"/>
                    <a:pt x="133" y="80"/>
                  </a:cubicBezTo>
                  <a:cubicBezTo>
                    <a:pt x="130" y="63"/>
                    <a:pt x="120" y="48"/>
                    <a:pt x="109" y="36"/>
                  </a:cubicBezTo>
                  <a:cubicBezTo>
                    <a:pt x="97" y="26"/>
                    <a:pt x="82" y="17"/>
                    <a:pt x="67" y="19"/>
                  </a:cubicBezTo>
                  <a:cubicBezTo>
                    <a:pt x="64" y="19"/>
                    <a:pt x="60" y="18"/>
                    <a:pt x="56" y="20"/>
                  </a:cubicBezTo>
                  <a:cubicBezTo>
                    <a:pt x="53" y="22"/>
                    <a:pt x="48" y="22"/>
                    <a:pt x="45" y="23"/>
                  </a:cubicBezTo>
                  <a:cubicBezTo>
                    <a:pt x="36" y="27"/>
                    <a:pt x="30" y="32"/>
                    <a:pt x="25" y="39"/>
                  </a:cubicBezTo>
                  <a:cubicBezTo>
                    <a:pt x="14" y="48"/>
                    <a:pt x="5" y="66"/>
                    <a:pt x="0" y="85"/>
                  </a:cubicBezTo>
                  <a:cubicBezTo>
                    <a:pt x="0" y="66"/>
                    <a:pt x="6" y="47"/>
                    <a:pt x="18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5" name=""/>
            <p:cNvSpPr/>
            <p:nvPr/>
          </p:nvSpPr>
          <p:spPr>
            <a:xfrm>
              <a:off x="9243360" y="4930920"/>
              <a:ext cx="29160" cy="36720"/>
            </a:xfrm>
            <a:custGeom>
              <a:avLst/>
              <a:gdLst/>
              <a:ahLst/>
              <a:rect l="l" t="t" r="r" b="b"/>
              <a:pathLst>
                <a:path w="85" h="106">
                  <a:moveTo>
                    <a:pt x="85" y="53"/>
                  </a:moveTo>
                  <a:cubicBezTo>
                    <a:pt x="85" y="63"/>
                    <a:pt x="83" y="72"/>
                    <a:pt x="79" y="80"/>
                  </a:cubicBezTo>
                  <a:cubicBezTo>
                    <a:pt x="75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79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6" name=""/>
            <p:cNvSpPr/>
            <p:nvPr/>
          </p:nvSpPr>
          <p:spPr>
            <a:xfrm>
              <a:off x="9135360" y="4915800"/>
              <a:ext cx="50760" cy="61920"/>
            </a:xfrm>
            <a:custGeom>
              <a:avLst/>
              <a:gdLst/>
              <a:ahLst/>
              <a:rect l="l" t="t" r="r" b="b"/>
              <a:pathLst>
                <a:path w="145" h="176">
                  <a:moveTo>
                    <a:pt x="95" y="5"/>
                  </a:moveTo>
                  <a:cubicBezTo>
                    <a:pt x="46" y="-16"/>
                    <a:pt x="13" y="33"/>
                    <a:pt x="5" y="60"/>
                  </a:cubicBezTo>
                  <a:cubicBezTo>
                    <a:pt x="-8" y="100"/>
                    <a:pt x="8" y="145"/>
                    <a:pt x="13" y="154"/>
                  </a:cubicBezTo>
                  <a:cubicBezTo>
                    <a:pt x="17" y="162"/>
                    <a:pt x="52" y="193"/>
                    <a:pt x="133" y="163"/>
                  </a:cubicBezTo>
                  <a:cubicBezTo>
                    <a:pt x="131" y="163"/>
                    <a:pt x="151" y="119"/>
                    <a:pt x="143" y="76"/>
                  </a:cubicBezTo>
                  <a:cubicBezTo>
                    <a:pt x="127" y="53"/>
                    <a:pt x="138" y="21"/>
                    <a:pt x="95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7" name=""/>
            <p:cNvSpPr/>
            <p:nvPr/>
          </p:nvSpPr>
          <p:spPr>
            <a:xfrm>
              <a:off x="9131400" y="4913280"/>
              <a:ext cx="54000" cy="65880"/>
            </a:xfrm>
            <a:custGeom>
              <a:avLst/>
              <a:gdLst/>
              <a:ahLst/>
              <a:rect l="l" t="t" r="r" b="b"/>
              <a:pathLst>
                <a:path w="154" h="187">
                  <a:moveTo>
                    <a:pt x="129" y="35"/>
                  </a:moveTo>
                  <a:cubicBezTo>
                    <a:pt x="123" y="29"/>
                    <a:pt x="116" y="24"/>
                    <a:pt x="109" y="21"/>
                  </a:cubicBezTo>
                  <a:cubicBezTo>
                    <a:pt x="106" y="19"/>
                    <a:pt x="101" y="18"/>
                    <a:pt x="98" y="18"/>
                  </a:cubicBezTo>
                  <a:cubicBezTo>
                    <a:pt x="95" y="16"/>
                    <a:pt x="90" y="16"/>
                    <a:pt x="86" y="16"/>
                  </a:cubicBezTo>
                  <a:cubicBezTo>
                    <a:pt x="71" y="16"/>
                    <a:pt x="55" y="22"/>
                    <a:pt x="45" y="34"/>
                  </a:cubicBezTo>
                  <a:cubicBezTo>
                    <a:pt x="34" y="46"/>
                    <a:pt x="23" y="62"/>
                    <a:pt x="20" y="77"/>
                  </a:cubicBezTo>
                  <a:cubicBezTo>
                    <a:pt x="17" y="94"/>
                    <a:pt x="17" y="112"/>
                    <a:pt x="20" y="131"/>
                  </a:cubicBezTo>
                  <a:cubicBezTo>
                    <a:pt x="22" y="139"/>
                    <a:pt x="26" y="149"/>
                    <a:pt x="29" y="155"/>
                  </a:cubicBezTo>
                  <a:cubicBezTo>
                    <a:pt x="30" y="156"/>
                    <a:pt x="30" y="158"/>
                    <a:pt x="31" y="159"/>
                  </a:cubicBezTo>
                  <a:cubicBezTo>
                    <a:pt x="32" y="161"/>
                    <a:pt x="34" y="161"/>
                    <a:pt x="34" y="162"/>
                  </a:cubicBezTo>
                  <a:cubicBezTo>
                    <a:pt x="37" y="164"/>
                    <a:pt x="41" y="167"/>
                    <a:pt x="44" y="169"/>
                  </a:cubicBezTo>
                  <a:cubicBezTo>
                    <a:pt x="59" y="176"/>
                    <a:pt x="75" y="179"/>
                    <a:pt x="93" y="177"/>
                  </a:cubicBezTo>
                  <a:cubicBezTo>
                    <a:pt x="109" y="177"/>
                    <a:pt x="127" y="174"/>
                    <a:pt x="144" y="169"/>
                  </a:cubicBezTo>
                  <a:cubicBezTo>
                    <a:pt x="127" y="177"/>
                    <a:pt x="111" y="182"/>
                    <a:pt x="93" y="186"/>
                  </a:cubicBezTo>
                  <a:cubicBezTo>
                    <a:pt x="75" y="189"/>
                    <a:pt x="57" y="187"/>
                    <a:pt x="38" y="180"/>
                  </a:cubicBezTo>
                  <a:cubicBezTo>
                    <a:pt x="34" y="179"/>
                    <a:pt x="31" y="177"/>
                    <a:pt x="26" y="174"/>
                  </a:cubicBezTo>
                  <a:cubicBezTo>
                    <a:pt x="23" y="173"/>
                    <a:pt x="20" y="171"/>
                    <a:pt x="19" y="169"/>
                  </a:cubicBezTo>
                  <a:cubicBezTo>
                    <a:pt x="19" y="169"/>
                    <a:pt x="18" y="168"/>
                    <a:pt x="17" y="167"/>
                  </a:cubicBezTo>
                  <a:cubicBezTo>
                    <a:pt x="17" y="167"/>
                    <a:pt x="16" y="166"/>
                    <a:pt x="16" y="165"/>
                  </a:cubicBezTo>
                  <a:lnTo>
                    <a:pt x="16" y="164"/>
                  </a:lnTo>
                  <a:cubicBezTo>
                    <a:pt x="15" y="163"/>
                    <a:pt x="15" y="163"/>
                    <a:pt x="14" y="162"/>
                  </a:cubicBezTo>
                  <a:cubicBezTo>
                    <a:pt x="11" y="152"/>
                    <a:pt x="8" y="143"/>
                    <a:pt x="4" y="134"/>
                  </a:cubicBezTo>
                  <a:cubicBezTo>
                    <a:pt x="-1" y="114"/>
                    <a:pt x="-1" y="94"/>
                    <a:pt x="2" y="72"/>
                  </a:cubicBezTo>
                  <a:cubicBezTo>
                    <a:pt x="8" y="53"/>
                    <a:pt x="19" y="34"/>
                    <a:pt x="32" y="21"/>
                  </a:cubicBezTo>
                  <a:cubicBezTo>
                    <a:pt x="47" y="7"/>
                    <a:pt x="65" y="-3"/>
                    <a:pt x="84" y="1"/>
                  </a:cubicBezTo>
                  <a:cubicBezTo>
                    <a:pt x="90" y="1"/>
                    <a:pt x="95" y="3"/>
                    <a:pt x="99" y="4"/>
                  </a:cubicBezTo>
                  <a:cubicBezTo>
                    <a:pt x="104" y="6"/>
                    <a:pt x="108" y="7"/>
                    <a:pt x="113" y="10"/>
                  </a:cubicBezTo>
                  <a:cubicBezTo>
                    <a:pt x="120" y="16"/>
                    <a:pt x="127" y="22"/>
                    <a:pt x="134" y="31"/>
                  </a:cubicBezTo>
                  <a:cubicBezTo>
                    <a:pt x="145" y="44"/>
                    <a:pt x="151" y="64"/>
                    <a:pt x="154" y="84"/>
                  </a:cubicBezTo>
                  <a:cubicBezTo>
                    <a:pt x="148" y="66"/>
                    <a:pt x="142" y="47"/>
                    <a:pt x="129" y="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8" name=""/>
            <p:cNvSpPr/>
            <p:nvPr/>
          </p:nvSpPr>
          <p:spPr>
            <a:xfrm>
              <a:off x="9148320" y="4930920"/>
              <a:ext cx="29160" cy="36720"/>
            </a:xfrm>
            <a:custGeom>
              <a:avLst/>
              <a:gdLst/>
              <a:ahLst/>
              <a:rect l="l" t="t" r="r" b="b"/>
              <a:pathLst>
                <a:path w="85" h="106">
                  <a:moveTo>
                    <a:pt x="85" y="53"/>
                  </a:moveTo>
                  <a:cubicBezTo>
                    <a:pt x="85" y="63"/>
                    <a:pt x="84" y="72"/>
                    <a:pt x="80" y="80"/>
                  </a:cubicBezTo>
                  <a:cubicBezTo>
                    <a:pt x="76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80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9" name=""/>
            <p:cNvSpPr/>
            <p:nvPr/>
          </p:nvSpPr>
          <p:spPr>
            <a:xfrm>
              <a:off x="9195480" y="4998600"/>
              <a:ext cx="29880" cy="24840"/>
            </a:xfrm>
            <a:custGeom>
              <a:avLst/>
              <a:gdLst/>
              <a:ahLst/>
              <a:rect l="l" t="t" r="r" b="b"/>
              <a:pathLst>
                <a:path w="87" h="73">
                  <a:moveTo>
                    <a:pt x="0" y="0"/>
                  </a:moveTo>
                  <a:cubicBezTo>
                    <a:pt x="29" y="0"/>
                    <a:pt x="58" y="0"/>
                    <a:pt x="87" y="0"/>
                  </a:cubicBezTo>
                  <a:cubicBezTo>
                    <a:pt x="87" y="24"/>
                    <a:pt x="87" y="48"/>
                    <a:pt x="87" y="73"/>
                  </a:cubicBezTo>
                  <a:cubicBezTo>
                    <a:pt x="58" y="73"/>
                    <a:pt x="29" y="73"/>
                    <a:pt x="0" y="73"/>
                  </a:cubicBezTo>
                  <a:cubicBezTo>
                    <a:pt x="0" y="48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0" name=""/>
            <p:cNvSpPr/>
            <p:nvPr/>
          </p:nvSpPr>
          <p:spPr>
            <a:xfrm>
              <a:off x="9151560" y="4976640"/>
              <a:ext cx="116640" cy="41040"/>
            </a:xfrm>
            <a:custGeom>
              <a:avLst/>
              <a:gdLst/>
              <a:ahLst/>
              <a:rect l="l" t="t" r="r" b="b"/>
              <a:pathLst>
                <a:path w="328" h="118">
                  <a:moveTo>
                    <a:pt x="248" y="102"/>
                  </a:moveTo>
                  <a:cubicBezTo>
                    <a:pt x="231" y="100"/>
                    <a:pt x="215" y="96"/>
                    <a:pt x="201" y="88"/>
                  </a:cubicBezTo>
                  <a:cubicBezTo>
                    <a:pt x="188" y="80"/>
                    <a:pt x="179" y="68"/>
                    <a:pt x="177" y="56"/>
                  </a:cubicBezTo>
                  <a:cubicBezTo>
                    <a:pt x="173" y="38"/>
                    <a:pt x="170" y="19"/>
                    <a:pt x="166" y="0"/>
                  </a:cubicBezTo>
                  <a:cubicBezTo>
                    <a:pt x="162" y="19"/>
                    <a:pt x="158" y="38"/>
                    <a:pt x="155" y="56"/>
                  </a:cubicBezTo>
                  <a:cubicBezTo>
                    <a:pt x="151" y="69"/>
                    <a:pt x="143" y="80"/>
                    <a:pt x="130" y="88"/>
                  </a:cubicBezTo>
                  <a:cubicBezTo>
                    <a:pt x="117" y="96"/>
                    <a:pt x="100" y="102"/>
                    <a:pt x="84" y="102"/>
                  </a:cubicBezTo>
                  <a:cubicBezTo>
                    <a:pt x="66" y="102"/>
                    <a:pt x="49" y="100"/>
                    <a:pt x="35" y="91"/>
                  </a:cubicBezTo>
                  <a:cubicBezTo>
                    <a:pt x="20" y="84"/>
                    <a:pt x="6" y="73"/>
                    <a:pt x="0" y="58"/>
                  </a:cubicBezTo>
                  <a:cubicBezTo>
                    <a:pt x="2" y="75"/>
                    <a:pt x="12" y="90"/>
                    <a:pt x="27" y="100"/>
                  </a:cubicBezTo>
                  <a:cubicBezTo>
                    <a:pt x="42" y="109"/>
                    <a:pt x="63" y="116"/>
                    <a:pt x="82" y="118"/>
                  </a:cubicBezTo>
                  <a:cubicBezTo>
                    <a:pt x="103" y="119"/>
                    <a:pt x="124" y="115"/>
                    <a:pt x="142" y="105"/>
                  </a:cubicBezTo>
                  <a:cubicBezTo>
                    <a:pt x="151" y="100"/>
                    <a:pt x="158" y="93"/>
                    <a:pt x="164" y="84"/>
                  </a:cubicBezTo>
                  <a:cubicBezTo>
                    <a:pt x="171" y="93"/>
                    <a:pt x="179" y="100"/>
                    <a:pt x="188" y="105"/>
                  </a:cubicBezTo>
                  <a:cubicBezTo>
                    <a:pt x="206" y="115"/>
                    <a:pt x="227" y="119"/>
                    <a:pt x="246" y="118"/>
                  </a:cubicBezTo>
                  <a:cubicBezTo>
                    <a:pt x="265" y="118"/>
                    <a:pt x="287" y="111"/>
                    <a:pt x="302" y="100"/>
                  </a:cubicBezTo>
                  <a:cubicBezTo>
                    <a:pt x="317" y="90"/>
                    <a:pt x="328" y="73"/>
                    <a:pt x="328" y="58"/>
                  </a:cubicBezTo>
                  <a:cubicBezTo>
                    <a:pt x="325" y="71"/>
                    <a:pt x="312" y="83"/>
                    <a:pt x="297" y="91"/>
                  </a:cubicBezTo>
                  <a:cubicBezTo>
                    <a:pt x="282" y="97"/>
                    <a:pt x="264" y="102"/>
                    <a:pt x="248" y="10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1" name=""/>
            <p:cNvSpPr/>
            <p:nvPr/>
          </p:nvSpPr>
          <p:spPr>
            <a:xfrm>
              <a:off x="9188280" y="4968720"/>
              <a:ext cx="43560" cy="20160"/>
            </a:xfrm>
            <a:custGeom>
              <a:avLst/>
              <a:gdLst/>
              <a:ahLst/>
              <a:rect l="l" t="t" r="r" b="b"/>
              <a:pathLst>
                <a:path w="125" h="60">
                  <a:moveTo>
                    <a:pt x="62" y="0"/>
                  </a:moveTo>
                  <a:cubicBezTo>
                    <a:pt x="51" y="0"/>
                    <a:pt x="16" y="0"/>
                    <a:pt x="4" y="10"/>
                  </a:cubicBezTo>
                  <a:cubicBezTo>
                    <a:pt x="-5" y="16"/>
                    <a:pt x="2" y="32"/>
                    <a:pt x="23" y="48"/>
                  </a:cubicBezTo>
                  <a:cubicBezTo>
                    <a:pt x="38" y="58"/>
                    <a:pt x="51" y="60"/>
                    <a:pt x="61" y="60"/>
                  </a:cubicBezTo>
                  <a:cubicBezTo>
                    <a:pt x="72" y="60"/>
                    <a:pt x="86" y="56"/>
                    <a:pt x="99" y="48"/>
                  </a:cubicBezTo>
                  <a:cubicBezTo>
                    <a:pt x="125" y="32"/>
                    <a:pt x="129" y="16"/>
                    <a:pt x="121" y="10"/>
                  </a:cubicBezTo>
                  <a:cubicBezTo>
                    <a:pt x="110" y="0"/>
                    <a:pt x="74" y="0"/>
                    <a:pt x="62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22" name="PlaceHolder 1"/>
          <p:cNvSpPr>
            <a:spLocks noGrp="1"/>
          </p:cNvSpPr>
          <p:nvPr>
            <p:ph type="ftr" idx="13"/>
          </p:nvPr>
        </p:nvSpPr>
        <p:spPr>
          <a:xfrm>
            <a:off x="3447360" y="5165280"/>
            <a:ext cx="319356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sk-SK" sz="1400" spc="-1" strike="noStrike">
              <a:latin typeface="Times New Roman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 type="sldNum" idx="14"/>
          </p:nvPr>
        </p:nvSpPr>
        <p:spPr>
          <a:xfrm>
            <a:off x="7227360" y="5165280"/>
            <a:ext cx="234684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8791104-DFB5-47EA-8633-F779F5251E93}" type="slidenum">
              <a:rPr b="0" lang="en-US" sz="1400" spc="-1" strike="noStrike">
                <a:latin typeface="Arial"/>
              </a:rPr>
              <a:t>&lt;number&gt;</a:t>
            </a:fld>
            <a:endParaRPr b="0" lang="sk-SK" sz="1400" spc="-1" strike="noStrike">
              <a:latin typeface="Times New Roman"/>
            </a:endParaRPr>
          </a:p>
        </p:txBody>
      </p:sp>
      <p:sp>
        <p:nvSpPr>
          <p:cNvPr id="424" name="PlaceHolder 3"/>
          <p:cNvSpPr>
            <a:spLocks noGrp="1"/>
          </p:cNvSpPr>
          <p:nvPr>
            <p:ph type="dt" idx="15"/>
          </p:nvPr>
        </p:nvSpPr>
        <p:spPr>
          <a:xfrm>
            <a:off x="504000" y="5165280"/>
            <a:ext cx="234684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sk-SK" sz="1400" spc="-1" strike="noStrike">
                <a:latin typeface="Times New Roman"/>
              </a:defRPr>
            </a:lvl1pPr>
          </a:lstStyle>
          <a:p>
            <a:r>
              <a:rPr b="0" lang="sk-SK" sz="1400" spc="-1" strike="noStrike">
                <a:latin typeface="Times New Roman"/>
              </a:rPr>
              <a:t>&lt;date/time&gt;</a:t>
            </a:r>
            <a:endParaRPr b="0" lang="sk-SK" sz="1400" spc="-1" strike="noStrike">
              <a:latin typeface="Times New Roman"/>
            </a:endParaRPr>
          </a:p>
        </p:txBody>
      </p:sp>
      <p:sp>
        <p:nvSpPr>
          <p:cNvPr id="425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sk-SK" sz="4400" spc="-1" strike="noStrike">
                <a:latin typeface="Arial"/>
              </a:rPr>
              <a:t>Click to edit the title text format</a:t>
            </a:r>
            <a:endParaRPr b="0" lang="sk-SK" sz="4400" spc="-1" strike="noStrike">
              <a:latin typeface="Arial"/>
            </a:endParaRPr>
          </a:p>
        </p:txBody>
      </p:sp>
      <p:sp>
        <p:nvSpPr>
          <p:cNvPr id="42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3200" spc="-1" strike="noStrike">
                <a:latin typeface="Arial"/>
              </a:rPr>
              <a:t>Click to edit the outline text format</a:t>
            </a:r>
            <a:endParaRPr b="0" lang="sk-SK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k-SK" sz="2800" spc="-1" strike="noStrike">
                <a:latin typeface="Arial"/>
              </a:rPr>
              <a:t>Second Outline Level</a:t>
            </a:r>
            <a:endParaRPr b="0" lang="sk-SK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400" spc="-1" strike="noStrike">
                <a:latin typeface="Arial"/>
              </a:rPr>
              <a:t>Third Outline Level</a:t>
            </a:r>
            <a:endParaRPr b="0" lang="sk-SK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k-SK" sz="2000" spc="-1" strike="noStrike">
                <a:latin typeface="Arial"/>
              </a:rPr>
              <a:t>Fourth Outline Level</a:t>
            </a:r>
            <a:endParaRPr b="0" lang="sk-SK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000" spc="-1" strike="noStrike">
                <a:latin typeface="Arial"/>
              </a:rPr>
              <a:t>Fifth Outline Level</a:t>
            </a:r>
            <a:endParaRPr b="0" lang="sk-SK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000" spc="-1" strike="noStrike">
                <a:latin typeface="Arial"/>
              </a:rPr>
              <a:t>Sixth Outline Level</a:t>
            </a:r>
            <a:endParaRPr b="0" lang="sk-SK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000" spc="-1" strike="noStrike">
                <a:latin typeface="Arial"/>
              </a:rPr>
              <a:t>Seventh Outline Level</a:t>
            </a:r>
            <a:endParaRPr b="0" lang="sk-SK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/>
          </p:cNvSpPr>
          <p:nvPr>
            <p:ph type="title"/>
          </p:nvPr>
        </p:nvSpPr>
        <p:spPr>
          <a:xfrm>
            <a:off x="540000" y="162000"/>
            <a:ext cx="8998560" cy="93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latin typeface="Arial"/>
              </a:rPr>
              <a:t>Porovnanie spracovania 3D dát analytickými metódami a neurónovými sieťami</a:t>
            </a:r>
            <a:endParaRPr b="0" lang="sk-SK" sz="3300" spc="-1" strike="noStrike">
              <a:latin typeface="Arial"/>
            </a:endParaRPr>
          </a:p>
        </p:txBody>
      </p:sp>
      <p:sp>
        <p:nvSpPr>
          <p:cNvPr id="464" name="PlaceHolder 2"/>
          <p:cNvSpPr>
            <a:spLocks noGrp="1"/>
          </p:cNvSpPr>
          <p:nvPr>
            <p:ph type="subTitle"/>
          </p:nvPr>
        </p:nvSpPr>
        <p:spPr>
          <a:xfrm>
            <a:off x="228600" y="1838160"/>
            <a:ext cx="8998560" cy="34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latin typeface="Arial"/>
              </a:rPr>
              <a:t>Autor práce:</a:t>
            </a:r>
            <a:r>
              <a:rPr b="0" lang="en-US" sz="1500" spc="-1" strike="noStrike">
                <a:latin typeface="Arial"/>
              </a:rPr>
              <a:t>	</a:t>
            </a:r>
            <a:r>
              <a:rPr b="0" lang="en-US" sz="1500" spc="-1" strike="noStrike">
                <a:latin typeface="Arial"/>
              </a:rPr>
              <a:t>Maroš Kocúr</a:t>
            </a:r>
            <a:endParaRPr b="0" lang="sk-SK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latin typeface="Arial"/>
              </a:rPr>
              <a:t>Študijný program:</a:t>
            </a:r>
            <a:r>
              <a:rPr b="0" lang="en-US" sz="1500" spc="-1" strike="noStrike">
                <a:latin typeface="Arial"/>
              </a:rPr>
              <a:t>	</a:t>
            </a:r>
            <a:r>
              <a:rPr b="0" lang="en-US" sz="1500" spc="-1" strike="noStrike">
                <a:latin typeface="Arial"/>
              </a:rPr>
              <a:t>robotika a kybernetika</a:t>
            </a:r>
            <a:endParaRPr b="0" lang="sk-SK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latin typeface="Arial"/>
              </a:rPr>
              <a:t>Študijný odbor:</a:t>
            </a:r>
            <a:r>
              <a:rPr b="0" lang="en-US" sz="1500" spc="-1" strike="noStrike">
                <a:latin typeface="Arial"/>
              </a:rPr>
              <a:t>	</a:t>
            </a:r>
            <a:r>
              <a:rPr b="0" lang="en-US" sz="1500" spc="-1" strike="noStrike">
                <a:latin typeface="Arial"/>
              </a:rPr>
              <a:t>kybernetika</a:t>
            </a:r>
            <a:endParaRPr b="0" lang="sk-SK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latin typeface="Arial"/>
              </a:rPr>
              <a:t>Evidenčné číslo:</a:t>
            </a:r>
            <a:r>
              <a:rPr b="0" lang="en-US" sz="1500" spc="-1" strike="noStrike">
                <a:latin typeface="Arial"/>
              </a:rPr>
              <a:t>	</a:t>
            </a:r>
            <a:r>
              <a:rPr b="0" lang="en-US" sz="1500" spc="-1" strike="noStrike">
                <a:latin typeface="Arial"/>
              </a:rPr>
              <a:t>FEI-100863-111119</a:t>
            </a:r>
            <a:endParaRPr b="0" lang="sk-SK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latin typeface="Arial"/>
              </a:rPr>
              <a:t>ID študenta:</a:t>
            </a:r>
            <a:r>
              <a:rPr b="0" lang="en-US" sz="1500" spc="-1" strike="noStrike">
                <a:latin typeface="Arial"/>
              </a:rPr>
              <a:t>	</a:t>
            </a:r>
            <a:r>
              <a:rPr b="0" lang="en-US" sz="1500" spc="-1" strike="noStrike">
                <a:latin typeface="Arial"/>
              </a:rPr>
              <a:t>111119</a:t>
            </a:r>
            <a:endParaRPr b="0" lang="sk-SK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latin typeface="Arial"/>
              </a:rPr>
              <a:t>Vedúci práce:</a:t>
            </a:r>
            <a:r>
              <a:rPr b="0" lang="en-US" sz="1500" spc="-1" strike="noStrike">
                <a:latin typeface="Arial"/>
              </a:rPr>
              <a:t>	</a:t>
            </a:r>
            <a:r>
              <a:rPr b="0" lang="en-US" sz="1500" spc="-1" strike="noStrike">
                <a:latin typeface="Arial"/>
              </a:rPr>
              <a:t>Ing. Miroslav Kohút</a:t>
            </a:r>
            <a:endParaRPr b="0" lang="sk-SK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latin typeface="Arial"/>
              </a:rPr>
              <a:t>Vedúci pracoviska:</a:t>
            </a:r>
            <a:r>
              <a:rPr b="0" lang="en-US" sz="1500" spc="-1" strike="noStrike">
                <a:latin typeface="Arial"/>
              </a:rPr>
              <a:t>	</a:t>
            </a:r>
            <a:r>
              <a:rPr b="0" lang="en-US" sz="1500" spc="-1" strike="noStrike">
                <a:latin typeface="Arial"/>
              </a:rPr>
              <a:t>prof. Ing. Jarmila Pavlovičová, PhD.</a:t>
            </a:r>
            <a:endParaRPr b="0" lang="sk-SK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latin typeface="Arial"/>
              </a:rPr>
              <a:t>Miesto vypracovania:</a:t>
            </a:r>
            <a:r>
              <a:rPr b="0" lang="en-US" sz="1500" spc="-1" strike="noStrike">
                <a:latin typeface="Arial"/>
              </a:rPr>
              <a:t>	</a:t>
            </a:r>
            <a:r>
              <a:rPr b="0" lang="en-US" sz="1500" spc="-1" strike="noStrike">
                <a:latin typeface="Arial"/>
              </a:rPr>
              <a:t>Ústav robotiky a kybernetiky</a:t>
            </a:r>
            <a:endParaRPr b="0" lang="sk-SK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1"/>
          <p:cNvSpPr>
            <a:spLocks noGrp="1"/>
          </p:cNvSpPr>
          <p:nvPr>
            <p:ph type="title"/>
          </p:nvPr>
        </p:nvSpPr>
        <p:spPr>
          <a:xfrm>
            <a:off x="540000" y="4680"/>
            <a:ext cx="8998560" cy="124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4400" spc="-1" strike="noStrike">
                <a:latin typeface="Arial"/>
              </a:rPr>
              <a:t>Rozšírenie algoritmu pomocou neurónovej siete </a:t>
            </a:r>
            <a:endParaRPr b="0" lang="sk-SK" sz="4400" spc="-1" strike="noStrike">
              <a:latin typeface="Arial"/>
            </a:endParaRPr>
          </a:p>
        </p:txBody>
      </p:sp>
      <p:sp>
        <p:nvSpPr>
          <p:cNvPr id="486" name="PlaceHolder 5"/>
          <p:cNvSpPr txBox="1"/>
          <p:nvPr/>
        </p:nvSpPr>
        <p:spPr>
          <a:xfrm>
            <a:off x="540000" y="1253880"/>
            <a:ext cx="8998560" cy="323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sk-SK" sz="1800" spc="-1" strike="noStrike">
                <a:latin typeface="Arial"/>
              </a:rPr>
              <a:t>SPFN</a:t>
            </a:r>
            <a:endParaRPr b="0" lang="sk-SK" sz="1800" spc="-1" strike="noStrike">
              <a:latin typeface="Arial"/>
            </a:endParaRPr>
          </a:p>
          <a:p>
            <a:pPr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sk-SK" sz="1800" spc="-1" strike="noStrike">
                <a:latin typeface="Arial"/>
              </a:rPr>
              <a:t>NG-RANSAC</a:t>
            </a:r>
            <a:endParaRPr b="0" lang="sk-SK" sz="1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k-SK" sz="2800" spc="-1" strike="noStrike">
                <a:latin typeface="Arial"/>
              </a:rPr>
              <a:t>camera relocalization</a:t>
            </a:r>
            <a:endParaRPr b="0" lang="sk-SK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PlaceHolder 1"/>
          <p:cNvSpPr>
            <a:spLocks noGrp="1"/>
          </p:cNvSpPr>
          <p:nvPr>
            <p:ph type="title"/>
          </p:nvPr>
        </p:nvSpPr>
        <p:spPr>
          <a:xfrm>
            <a:off x="540000" y="4680"/>
            <a:ext cx="8998560" cy="124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4400" spc="-1" strike="noStrike">
                <a:latin typeface="Arial"/>
              </a:rPr>
              <a:t>NG-RANSAC a rozšírenie práce s vyhodnotením pozicie kamery</a:t>
            </a:r>
            <a:endParaRPr b="0" lang="sk-SK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8560" cy="8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4400" spc="-1" strike="noStrike">
                <a:latin typeface="Arial"/>
              </a:rPr>
              <a:t>Porovnanie PCL a SPFN</a:t>
            </a:r>
            <a:endParaRPr b="0" lang="sk-SK" sz="4400" spc="-1" strike="noStrike">
              <a:latin typeface="Arial"/>
            </a:endParaRPr>
          </a:p>
        </p:txBody>
      </p:sp>
      <p:pic>
        <p:nvPicPr>
          <p:cNvPr id="489" name="" descr=""/>
          <p:cNvPicPr/>
          <p:nvPr/>
        </p:nvPicPr>
        <p:blipFill>
          <a:blip r:embed="rId1"/>
          <a:stretch/>
        </p:blipFill>
        <p:spPr>
          <a:xfrm>
            <a:off x="2057400" y="1600200"/>
            <a:ext cx="5901840" cy="2448720"/>
          </a:xfrm>
          <a:prstGeom prst="rect">
            <a:avLst/>
          </a:prstGeom>
          <a:ln w="0">
            <a:noFill/>
          </a:ln>
        </p:spPr>
      </p:pic>
      <p:pic>
        <p:nvPicPr>
          <p:cNvPr id="490" name="" descr=""/>
          <p:cNvPicPr/>
          <p:nvPr/>
        </p:nvPicPr>
        <p:blipFill>
          <a:blip r:embed="rId2"/>
          <a:stretch/>
        </p:blipFill>
        <p:spPr>
          <a:xfrm>
            <a:off x="1010520" y="1143000"/>
            <a:ext cx="4164480" cy="3429000"/>
          </a:xfrm>
          <a:prstGeom prst="rect">
            <a:avLst/>
          </a:prstGeom>
          <a:ln w="0">
            <a:noFill/>
          </a:ln>
        </p:spPr>
      </p:pic>
      <p:pic>
        <p:nvPicPr>
          <p:cNvPr id="491" name="" descr=""/>
          <p:cNvPicPr/>
          <p:nvPr/>
        </p:nvPicPr>
        <p:blipFill>
          <a:blip r:embed="rId3"/>
          <a:stretch/>
        </p:blipFill>
        <p:spPr>
          <a:xfrm>
            <a:off x="5029200" y="914400"/>
            <a:ext cx="4343400" cy="3576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>
                <p:childTnLst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8560" cy="8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4400" spc="-1" strike="noStrike">
                <a:latin typeface="Arial"/>
              </a:rPr>
              <a:t>Ďakujem za pozornosť</a:t>
            </a:r>
            <a:endParaRPr b="0" lang="sk-SK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8560" cy="8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4400" spc="-1" strike="noStrike">
                <a:latin typeface="Arial"/>
              </a:rPr>
              <a:t>Otázky od oponenta</a:t>
            </a:r>
            <a:endParaRPr b="0" lang="sk-SK" sz="4400" spc="-1" strike="noStrike">
              <a:latin typeface="Arial"/>
            </a:endParaRPr>
          </a:p>
        </p:txBody>
      </p:sp>
      <p:sp>
        <p:nvSpPr>
          <p:cNvPr id="494" name=""/>
          <p:cNvSpPr/>
          <p:nvPr/>
        </p:nvSpPr>
        <p:spPr>
          <a:xfrm>
            <a:off x="457200" y="1600200"/>
            <a:ext cx="7086240" cy="162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sk-SK" sz="1800" spc="-1" strike="noStrike">
                <a:latin typeface="Arial"/>
              </a:rPr>
              <a:t>1. Vysvetlite, prečo bolo potrebné odfiltrovať šum? (kapitola 3.4.)</a:t>
            </a:r>
            <a:endParaRPr b="0" lang="sk-SK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sk-SK" sz="1800" spc="-1" strike="noStrike">
                <a:latin typeface="Arial"/>
              </a:rPr>
              <a:t>2. Čo vyjadruje parameter „alfa“, ktorý spomínate v kapitole 4.2.?</a:t>
            </a:r>
            <a:endParaRPr b="0" lang="sk-SK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sk-SK" sz="1800" spc="-1" strike="noStrike">
                <a:latin typeface="Arial"/>
              </a:rPr>
              <a:t>3. Akým spôsobom ste namodelovali šum? (kapitola 5.5.)</a:t>
            </a:r>
            <a:endParaRPr b="0" lang="sk-SK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sk-SK" sz="1800" spc="-1" strike="noStrike">
                <a:latin typeface="Arial"/>
              </a:rPr>
              <a:t>4. V kapitole 6.1. ste odhadli normály. Čo sú to normály a ako ste ich odhadli?</a:t>
            </a:r>
            <a:endParaRPr b="0" lang="sk-SK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sk-SK" sz="1800" spc="-1" strike="noStrike">
                <a:latin typeface="Arial"/>
              </a:rPr>
              <a:t>5. Prosím vysvetlite pojem „Structure from Motion pipline“</a:t>
            </a:r>
            <a:endParaRPr b="0" lang="sk-SK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8560" cy="8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sk-SK" sz="4400" spc="-1" strike="noStrike">
              <a:latin typeface="Arial"/>
            </a:endParaRPr>
          </a:p>
        </p:txBody>
      </p:sp>
      <p:sp>
        <p:nvSpPr>
          <p:cNvPr id="466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8998560" cy="323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8560" cy="8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zxx" sz="1800" spc="-1" strike="noStrike">
                <a:latin typeface="Arial"/>
              </a:rPr>
              <a:t>Opisat vybrane metody</a:t>
            </a:r>
            <a:br>
              <a:rPr sz="1800"/>
            </a:br>
            <a:r>
              <a:rPr b="0" lang="zxx" sz="1800" spc="-1" strike="noStrike">
                <a:latin typeface="Arial"/>
              </a:rPr>
              <a:t>Porovnat ich</a:t>
            </a:r>
            <a:endParaRPr b="0" lang="sk-SK" sz="1800" spc="-1" strike="noStrike">
              <a:latin typeface="Arial"/>
            </a:endParaRPr>
          </a:p>
        </p:txBody>
      </p:sp>
      <p:sp>
        <p:nvSpPr>
          <p:cNvPr id="468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8998560" cy="323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8560" cy="8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zxx" sz="1800" spc="-1" strike="noStrike">
                <a:latin typeface="Arial"/>
              </a:rPr>
              <a:t>Opisat 1. metodu</a:t>
            </a:r>
            <a:endParaRPr b="0" lang="sk-SK" sz="1800" spc="-1" strike="noStrike">
              <a:latin typeface="Arial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8998560" cy="323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3"/>
          <p:cNvSpPr/>
          <p:nvPr/>
        </p:nvSpPr>
        <p:spPr>
          <a:xfrm>
            <a:off x="540360" y="180360"/>
            <a:ext cx="899856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4400" spc="-1" strike="noStrike">
                <a:latin typeface="Arial"/>
              </a:rPr>
              <a:t>Vstupné dáta</a:t>
            </a:r>
            <a:endParaRPr b="0" lang="sk-SK" sz="4400" spc="-1" strike="noStrike">
              <a:latin typeface="Arial"/>
            </a:endParaRPr>
          </a:p>
        </p:txBody>
      </p:sp>
      <p:pic>
        <p:nvPicPr>
          <p:cNvPr id="472" name="" descr=""/>
          <p:cNvPicPr/>
          <p:nvPr/>
        </p:nvPicPr>
        <p:blipFill>
          <a:blip r:embed="rId1"/>
          <a:stretch/>
        </p:blipFill>
        <p:spPr>
          <a:xfrm>
            <a:off x="9720" y="1371600"/>
            <a:ext cx="5704920" cy="2514240"/>
          </a:xfrm>
          <a:prstGeom prst="rect">
            <a:avLst/>
          </a:prstGeom>
          <a:ln w="0">
            <a:noFill/>
          </a:ln>
        </p:spPr>
      </p:pic>
      <p:pic>
        <p:nvPicPr>
          <p:cNvPr id="473" name="" descr=""/>
          <p:cNvPicPr/>
          <p:nvPr/>
        </p:nvPicPr>
        <p:blipFill>
          <a:blip r:embed="rId2"/>
          <a:stretch/>
        </p:blipFill>
        <p:spPr>
          <a:xfrm>
            <a:off x="4652280" y="1200600"/>
            <a:ext cx="5428080" cy="2685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8560" cy="8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4400" spc="-1" strike="noStrike">
                <a:latin typeface="Arial"/>
              </a:rPr>
              <a:t>Uvedenie do problematiky</a:t>
            </a:r>
            <a:endParaRPr b="0" lang="sk-SK" sz="4400" spc="-1" strike="noStrike">
              <a:latin typeface="Arial"/>
            </a:endParaRPr>
          </a:p>
        </p:txBody>
      </p:sp>
      <p:sp>
        <p:nvSpPr>
          <p:cNvPr id="475" name="PlaceHolder 4"/>
          <p:cNvSpPr/>
          <p:nvPr/>
        </p:nvSpPr>
        <p:spPr>
          <a:xfrm>
            <a:off x="540000" y="1260000"/>
            <a:ext cx="8998560" cy="323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sk-SK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RANSAC</a:t>
            </a:r>
            <a:endParaRPr b="0" lang="sk-SK" sz="1800" spc="-1" strike="noStrike">
              <a:latin typeface="Arial"/>
            </a:endParaRPr>
          </a:p>
          <a:p>
            <a:pPr marL="216000"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sk-SK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Point Cloud</a:t>
            </a:r>
            <a:endParaRPr b="0" lang="sk-SK" sz="1800" spc="-1" strike="noStrike">
              <a:latin typeface="Arial"/>
            </a:endParaRPr>
          </a:p>
          <a:p>
            <a:pPr marL="216000"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sk-SK" sz="1800" spc="-1" strike="noStrike">
                <a:solidFill>
                  <a:srgbClr val="000000"/>
                </a:solidFill>
                <a:latin typeface="Arial"/>
                <a:ea typeface="DejaVu Sans"/>
              </a:rPr>
              <a:t>Neurónové siete  </a:t>
            </a:r>
            <a:endParaRPr b="0" lang="sk-SK" sz="1800" spc="-1" strike="noStrike">
              <a:latin typeface="Arial"/>
            </a:endParaRPr>
          </a:p>
        </p:txBody>
      </p:sp>
      <p:pic>
        <p:nvPicPr>
          <p:cNvPr id="476" name="" descr=""/>
          <p:cNvPicPr/>
          <p:nvPr/>
        </p:nvPicPr>
        <p:blipFill>
          <a:blip r:embed="rId1"/>
          <a:stretch/>
        </p:blipFill>
        <p:spPr>
          <a:xfrm>
            <a:off x="5029200" y="1260000"/>
            <a:ext cx="3714480" cy="2977200"/>
          </a:xfrm>
          <a:prstGeom prst="rect">
            <a:avLst/>
          </a:prstGeom>
          <a:ln w="0">
            <a:noFill/>
          </a:ln>
        </p:spPr>
      </p:pic>
      <p:pic>
        <p:nvPicPr>
          <p:cNvPr id="477" name="" descr=""/>
          <p:cNvPicPr/>
          <p:nvPr/>
        </p:nvPicPr>
        <p:blipFill>
          <a:blip r:embed="rId2"/>
          <a:stretch/>
        </p:blipFill>
        <p:spPr>
          <a:xfrm>
            <a:off x="4800960" y="1078560"/>
            <a:ext cx="4114440" cy="3297960"/>
          </a:xfrm>
          <a:prstGeom prst="rect">
            <a:avLst/>
          </a:prstGeom>
          <a:ln w="0">
            <a:noFill/>
          </a:ln>
        </p:spPr>
      </p:pic>
      <p:pic>
        <p:nvPicPr>
          <p:cNvPr id="478" name="" descr=""/>
          <p:cNvPicPr/>
          <p:nvPr/>
        </p:nvPicPr>
        <p:blipFill>
          <a:blip r:embed="rId3"/>
          <a:stretch/>
        </p:blipFill>
        <p:spPr>
          <a:xfrm>
            <a:off x="4572000" y="1078560"/>
            <a:ext cx="4665960" cy="3345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>
                <p:childTnLst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8560" cy="8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4400" spc="-1" strike="noStrike">
                <a:latin typeface="Arial"/>
              </a:rPr>
              <a:t>Analytická metóda pomocou PCL </a:t>
            </a:r>
            <a:endParaRPr b="0" lang="sk-SK" sz="4400" spc="-1" strike="noStrike">
              <a:latin typeface="Arial"/>
            </a:endParaRPr>
          </a:p>
        </p:txBody>
      </p:sp>
      <p:pic>
        <p:nvPicPr>
          <p:cNvPr id="480" name="" descr=""/>
          <p:cNvPicPr/>
          <p:nvPr/>
        </p:nvPicPr>
        <p:blipFill>
          <a:blip r:embed="rId1"/>
          <a:stretch/>
        </p:blipFill>
        <p:spPr>
          <a:xfrm>
            <a:off x="914400" y="1587240"/>
            <a:ext cx="3807720" cy="2984400"/>
          </a:xfrm>
          <a:prstGeom prst="rect">
            <a:avLst/>
          </a:prstGeom>
          <a:ln w="0">
            <a:noFill/>
          </a:ln>
        </p:spPr>
      </p:pic>
      <p:pic>
        <p:nvPicPr>
          <p:cNvPr id="481" name="" descr=""/>
          <p:cNvPicPr/>
          <p:nvPr/>
        </p:nvPicPr>
        <p:blipFill>
          <a:blip r:embed="rId2"/>
          <a:stretch/>
        </p:blipFill>
        <p:spPr>
          <a:xfrm>
            <a:off x="1143000" y="950400"/>
            <a:ext cx="3428640" cy="4078440"/>
          </a:xfrm>
          <a:prstGeom prst="rect">
            <a:avLst/>
          </a:prstGeom>
          <a:ln w="0">
            <a:noFill/>
          </a:ln>
        </p:spPr>
      </p:pic>
      <p:pic>
        <p:nvPicPr>
          <p:cNvPr id="482" name="" descr=""/>
          <p:cNvPicPr/>
          <p:nvPr/>
        </p:nvPicPr>
        <p:blipFill>
          <a:blip r:embed="rId3"/>
          <a:stretch/>
        </p:blipFill>
        <p:spPr>
          <a:xfrm>
            <a:off x="5257800" y="1271520"/>
            <a:ext cx="3428640" cy="1928520"/>
          </a:xfrm>
          <a:prstGeom prst="rect">
            <a:avLst/>
          </a:prstGeom>
          <a:ln w="0">
            <a:noFill/>
          </a:ln>
        </p:spPr>
      </p:pic>
      <p:pic>
        <p:nvPicPr>
          <p:cNvPr id="483" name="" descr=""/>
          <p:cNvPicPr/>
          <p:nvPr/>
        </p:nvPicPr>
        <p:blipFill>
          <a:blip r:embed="rId4"/>
          <a:stretch/>
        </p:blipFill>
        <p:spPr>
          <a:xfrm>
            <a:off x="5715000" y="3267360"/>
            <a:ext cx="2847240" cy="618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>
                <p:childTnLst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8560" cy="8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sk-SK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2023-06-11T20:49:42Z</dcterms:created>
  <dc:creator/>
  <dc:description/>
  <dc:language>en-US</dc:language>
  <cp:lastModifiedBy/>
  <dcterms:modified xsi:type="dcterms:W3CDTF">2023-06-20T11:39:39Z</dcterms:modified>
  <cp:revision>13</cp:revision>
  <dc:subject/>
  <dc:title>Forestbird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