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8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6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7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4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2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86EA-CBAD-467D-8EF8-58187C05959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F03B-602A-40BE-BDCF-3FF6CE9F0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336800" y="213360"/>
            <a:ext cx="7142480" cy="6370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170160" y="1910080"/>
            <a:ext cx="1503680" cy="3677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393680" y="2092960"/>
            <a:ext cx="1056640" cy="10566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0393680" y="3220720"/>
            <a:ext cx="1056640" cy="105664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393680" y="4348480"/>
            <a:ext cx="1056640" cy="1056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85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Dasm</dc:creator>
  <cp:lastModifiedBy>Dasm</cp:lastModifiedBy>
  <cp:revision>2</cp:revision>
  <dcterms:created xsi:type="dcterms:W3CDTF">2021-10-21T12:32:22Z</dcterms:created>
  <dcterms:modified xsi:type="dcterms:W3CDTF">2021-10-22T07:56:49Z</dcterms:modified>
</cp:coreProperties>
</file>